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4" r:id="rId3"/>
  </p:sldMasterIdLst>
  <p:notesMasterIdLst>
    <p:notesMasterId r:id="rId17"/>
  </p:notesMasterIdLst>
  <p:handoutMasterIdLst>
    <p:handoutMasterId r:id="rId18"/>
  </p:handoutMasterIdLst>
  <p:sldIdLst>
    <p:sldId id="318" r:id="rId4"/>
    <p:sldId id="362" r:id="rId5"/>
    <p:sldId id="363" r:id="rId6"/>
    <p:sldId id="436" r:id="rId7"/>
    <p:sldId id="433" r:id="rId8"/>
    <p:sldId id="434" r:id="rId9"/>
    <p:sldId id="439" r:id="rId10"/>
    <p:sldId id="441" r:id="rId11"/>
    <p:sldId id="442" r:id="rId12"/>
    <p:sldId id="443" r:id="rId13"/>
    <p:sldId id="444" r:id="rId14"/>
    <p:sldId id="445" r:id="rId15"/>
    <p:sldId id="413" r:id="rId1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Use Slides" id="{046B674B-F385-324E-BE8A-91B3A8ED5A4B}">
          <p14:sldIdLst>
            <p14:sldId id="318"/>
            <p14:sldId id="362"/>
            <p14:sldId id="363"/>
            <p14:sldId id="436"/>
            <p14:sldId id="433"/>
            <p14:sldId id="434"/>
            <p14:sldId id="439"/>
            <p14:sldId id="441"/>
            <p14:sldId id="442"/>
            <p14:sldId id="443"/>
            <p14:sldId id="444"/>
            <p14:sldId id="445"/>
            <p14:sldId id="41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inny Perkins" initials="GP" lastIdx="1" clrIdx="0">
    <p:extLst>
      <p:ext uri="{19B8F6BF-5375-455C-9EA6-DF929625EA0E}">
        <p15:presenceInfo xmlns:p15="http://schemas.microsoft.com/office/powerpoint/2012/main" userId="S::Ginny.Perkins@blackbaud.me::56cdebde-e0ec-47b6-8fee-c5b54ab342d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85898A"/>
    <a:srgbClr val="00B4F1"/>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7" autoAdjust="0"/>
    <p:restoredTop sz="76263" autoAdjust="0"/>
  </p:normalViewPr>
  <p:slideViewPr>
    <p:cSldViewPr snapToGrid="0">
      <p:cViewPr varScale="1">
        <p:scale>
          <a:sx n="87" d="100"/>
          <a:sy n="87" d="100"/>
        </p:scale>
        <p:origin x="1338" y="78"/>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p:scale>
          <a:sx n="1" d="2"/>
          <a:sy n="1" d="2"/>
        </p:scale>
        <p:origin x="7384" y="280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handoutMaster" Target="handoutMasters/handoutMaster1.xml"/><Relationship Id="rId3" Type="http://schemas.openxmlformats.org/officeDocument/2006/relationships/slideMaster" Target="slideMasters/slideMaster1.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772AC07-7FD9-8B41-9F5B-5C016869F05B}"/>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9051EAF-19E1-CE41-B2CB-0CFAE0AA87EC}"/>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58B528B3-D139-E343-B2E7-871E5A8990B9}" type="datetimeFigureOut">
              <a:rPr lang="en-US" smtClean="0"/>
              <a:t>8/25/2020</a:t>
            </a:fld>
            <a:endParaRPr lang="en-US"/>
          </a:p>
        </p:txBody>
      </p:sp>
      <p:sp>
        <p:nvSpPr>
          <p:cNvPr id="4" name="Footer Placeholder 3">
            <a:extLst>
              <a:ext uri="{FF2B5EF4-FFF2-40B4-BE49-F238E27FC236}">
                <a16:creationId xmlns:a16="http://schemas.microsoft.com/office/drawing/2014/main" id="{FDE1E832-DF9C-B945-A094-4C98357A4777}"/>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3D1F9E4-9109-9D4B-A92D-F5DBBF6FAEBB}"/>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CD9AB3DA-07CC-B546-9391-D6F749A08776}" type="slidenum">
              <a:rPr lang="en-US" smtClean="0"/>
              <a:t>‹#›</a:t>
            </a:fld>
            <a:endParaRPr lang="en-US"/>
          </a:p>
        </p:txBody>
      </p:sp>
    </p:spTree>
    <p:extLst>
      <p:ext uri="{BB962C8B-B14F-4D97-AF65-F5344CB8AC3E}">
        <p14:creationId xmlns:p14="http://schemas.microsoft.com/office/powerpoint/2010/main" val="20164857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8596B2ED-CC74-4A26-B20C-79BE421A6286}" type="datetimeFigureOut">
              <a:rPr lang="en-US" smtClean="0"/>
              <a:t>8/25/2020</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CFA37E7B-B4AE-4EC4-BDF7-E544FB643F80}" type="slidenum">
              <a:rPr lang="en-US" smtClean="0"/>
              <a:t>‹#›</a:t>
            </a:fld>
            <a:endParaRPr lang="en-US"/>
          </a:p>
        </p:txBody>
      </p:sp>
    </p:spTree>
    <p:extLst>
      <p:ext uri="{BB962C8B-B14F-4D97-AF65-F5344CB8AC3E}">
        <p14:creationId xmlns:p14="http://schemas.microsoft.com/office/powerpoint/2010/main" val="888154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everybody, my name is Tudor Pop and I’m a principal software engineer at Blackbaud. Today I will talk about the implementation of an idea portal entry around ad-hoc query dependencies.</a:t>
            </a:r>
          </a:p>
        </p:txBody>
      </p:sp>
      <p:sp>
        <p:nvSpPr>
          <p:cNvPr id="4" name="Slide Number Placeholder 3"/>
          <p:cNvSpPr>
            <a:spLocks noGrp="1"/>
          </p:cNvSpPr>
          <p:nvPr>
            <p:ph type="sldNum" sz="quarter" idx="5"/>
          </p:nvPr>
        </p:nvSpPr>
        <p:spPr/>
        <p:txBody>
          <a:bodyPr/>
          <a:lstStyle/>
          <a:p>
            <a:fld id="{CFA37E7B-B4AE-4EC4-BDF7-E544FB643F80}" type="slidenum">
              <a:rPr lang="en-US" smtClean="0"/>
              <a:t>1</a:t>
            </a:fld>
            <a:endParaRPr lang="en-US"/>
          </a:p>
        </p:txBody>
      </p:sp>
    </p:spTree>
    <p:extLst>
      <p:ext uri="{BB962C8B-B14F-4D97-AF65-F5344CB8AC3E}">
        <p14:creationId xmlns:p14="http://schemas.microsoft.com/office/powerpoint/2010/main" val="1876908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use the data lists I previously mentioned to properly display the results we stored in the dependencies table. In this code snippet we’re showing dependencies our query might have on other ad-hoc queries, while obviously excluding dependencies to itself. </a:t>
            </a:r>
          </a:p>
          <a:p>
            <a:endParaRPr lang="en-US" dirty="0"/>
          </a:p>
          <a:p>
            <a:r>
              <a:rPr lang="en-US" dirty="0"/>
              <a:t>Some final thoughts about this approach: given this is a business process centric implementation, the user can start the process and leave the dependency page and return upon completion. And like I mentioned on a previous slide this feature is only available to administrator users. Furthermore it only covers ad-hoc query. Smart query is not implemented at this time. </a:t>
            </a:r>
          </a:p>
          <a:p>
            <a:endParaRPr lang="en-US" dirty="0"/>
          </a:p>
          <a:p>
            <a:endParaRPr lang="en-US" dirty="0"/>
          </a:p>
          <a:p>
            <a:r>
              <a:rPr lang="en-US" dirty="0"/>
              <a:t>In a nutshell, these are some of the highlights of our ad-hoc query dependencies implementation.</a:t>
            </a:r>
          </a:p>
        </p:txBody>
      </p:sp>
      <p:sp>
        <p:nvSpPr>
          <p:cNvPr id="4" name="Slide Number Placeholder 3"/>
          <p:cNvSpPr>
            <a:spLocks noGrp="1"/>
          </p:cNvSpPr>
          <p:nvPr>
            <p:ph type="sldNum" sz="quarter" idx="5"/>
          </p:nvPr>
        </p:nvSpPr>
        <p:spPr/>
        <p:txBody>
          <a:bodyPr/>
          <a:lstStyle/>
          <a:p>
            <a:fld id="{CFA37E7B-B4AE-4EC4-BDF7-E544FB643F80}" type="slidenum">
              <a:rPr lang="en-US" smtClean="0"/>
              <a:t>10</a:t>
            </a:fld>
            <a:endParaRPr lang="en-US"/>
          </a:p>
        </p:txBody>
      </p:sp>
    </p:spTree>
    <p:extLst>
      <p:ext uri="{BB962C8B-B14F-4D97-AF65-F5344CB8AC3E}">
        <p14:creationId xmlns:p14="http://schemas.microsoft.com/office/powerpoint/2010/main" val="3422006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I will quickly mention some of the other ideas portal suggestions we implemented and released.</a:t>
            </a:r>
          </a:p>
        </p:txBody>
      </p:sp>
      <p:sp>
        <p:nvSpPr>
          <p:cNvPr id="4" name="Slide Number Placeholder 3"/>
          <p:cNvSpPr>
            <a:spLocks noGrp="1"/>
          </p:cNvSpPr>
          <p:nvPr>
            <p:ph type="sldNum" sz="quarter" idx="5"/>
          </p:nvPr>
        </p:nvSpPr>
        <p:spPr/>
        <p:txBody>
          <a:bodyPr/>
          <a:lstStyle/>
          <a:p>
            <a:fld id="{CFA37E7B-B4AE-4EC4-BDF7-E544FB643F80}" type="slidenum">
              <a:rPr lang="en-US" smtClean="0"/>
              <a:t>11</a:t>
            </a:fld>
            <a:endParaRPr lang="en-US"/>
          </a:p>
        </p:txBody>
      </p:sp>
    </p:spTree>
    <p:extLst>
      <p:ext uri="{BB962C8B-B14F-4D97-AF65-F5344CB8AC3E}">
        <p14:creationId xmlns:p14="http://schemas.microsoft.com/office/powerpoint/2010/main" val="4012802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added site security to data lists generated by users from ad-hoc queries. We implemented enqueue for the credit card processing business process. Constituent update batches can now be generated from a selection. Start date is included on the add constituent attribute global change. We also implemented the suggestions around reducing recognition credits when globally writing off a pledge and the ability to clear partially paid matching gift claims. Lastly CRM users can now globally delete constituent attributes based on the actual attribute value. </a:t>
            </a:r>
          </a:p>
          <a:p>
            <a:endParaRPr lang="en-US" dirty="0"/>
          </a:p>
          <a:p>
            <a:endParaRPr lang="en-US" dirty="0"/>
          </a:p>
        </p:txBody>
      </p:sp>
      <p:sp>
        <p:nvSpPr>
          <p:cNvPr id="4" name="Slide Number Placeholder 3"/>
          <p:cNvSpPr>
            <a:spLocks noGrp="1"/>
          </p:cNvSpPr>
          <p:nvPr>
            <p:ph type="sldNum" sz="quarter" idx="5"/>
          </p:nvPr>
        </p:nvSpPr>
        <p:spPr/>
        <p:txBody>
          <a:bodyPr/>
          <a:lstStyle/>
          <a:p>
            <a:fld id="{CFA37E7B-B4AE-4EC4-BDF7-E544FB643F80}" type="slidenum">
              <a:rPr lang="en-US" smtClean="0"/>
              <a:t>12</a:t>
            </a:fld>
            <a:endParaRPr lang="en-US"/>
          </a:p>
        </p:txBody>
      </p:sp>
    </p:spTree>
    <p:extLst>
      <p:ext uri="{BB962C8B-B14F-4D97-AF65-F5344CB8AC3E}">
        <p14:creationId xmlns:p14="http://schemas.microsoft.com/office/powerpoint/2010/main" val="37382199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concludes my presentation. Thank you very much for your attention. </a:t>
            </a:r>
          </a:p>
        </p:txBody>
      </p:sp>
      <p:sp>
        <p:nvSpPr>
          <p:cNvPr id="4" name="Slide Number Placeholder 3"/>
          <p:cNvSpPr>
            <a:spLocks noGrp="1"/>
          </p:cNvSpPr>
          <p:nvPr>
            <p:ph type="sldNum" sz="quarter" idx="5"/>
          </p:nvPr>
        </p:nvSpPr>
        <p:spPr/>
        <p:txBody>
          <a:bodyPr/>
          <a:lstStyle/>
          <a:p>
            <a:fld id="{CFA37E7B-B4AE-4EC4-BDF7-E544FB643F80}" type="slidenum">
              <a:rPr lang="en-US" smtClean="0"/>
              <a:t>13</a:t>
            </a:fld>
            <a:endParaRPr lang="en-US"/>
          </a:p>
        </p:txBody>
      </p:sp>
    </p:spTree>
    <p:extLst>
      <p:ext uri="{BB962C8B-B14F-4D97-AF65-F5344CB8AC3E}">
        <p14:creationId xmlns:p14="http://schemas.microsoft.com/office/powerpoint/2010/main" val="2215764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problem are we trying to solve? Basically when trying to delete a query from the system, if that query or a selection created from it are in use somewhere in the system, the user will get an error message that doesn’t contain too much information. So how do we let the users know what prevents this query </a:t>
            </a:r>
            <a:r>
              <a:rPr lang="en-US"/>
              <a:t>from being deleted?</a:t>
            </a:r>
            <a:endParaRPr lang="en-US" dirty="0"/>
          </a:p>
        </p:txBody>
      </p:sp>
      <p:sp>
        <p:nvSpPr>
          <p:cNvPr id="4" name="Slide Number Placeholder 3"/>
          <p:cNvSpPr>
            <a:spLocks noGrp="1"/>
          </p:cNvSpPr>
          <p:nvPr>
            <p:ph type="sldNum" sz="quarter" idx="5"/>
          </p:nvPr>
        </p:nvSpPr>
        <p:spPr/>
        <p:txBody>
          <a:bodyPr/>
          <a:lstStyle/>
          <a:p>
            <a:fld id="{CFA37E7B-B4AE-4EC4-BDF7-E544FB643F80}" type="slidenum">
              <a:rPr lang="en-US" smtClean="0"/>
              <a:t>2</a:t>
            </a:fld>
            <a:endParaRPr lang="en-US"/>
          </a:p>
        </p:txBody>
      </p:sp>
    </p:spTree>
    <p:extLst>
      <p:ext uri="{BB962C8B-B14F-4D97-AF65-F5344CB8AC3E}">
        <p14:creationId xmlns:p14="http://schemas.microsoft.com/office/powerpoint/2010/main" val="2277161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from this question we decided to approach the problem by first mapping out all of the places in the system where ad-hoc queries and their selections could be used. With that information we created a query dependency chain in order to help the user visualize the dependencies on demand. Along with that we’re offering detailed query dependency information and we’re giving the user a path to address the dependencies that prevent the query deletion</a:t>
            </a:r>
          </a:p>
        </p:txBody>
      </p:sp>
      <p:sp>
        <p:nvSpPr>
          <p:cNvPr id="4" name="Slide Number Placeholder 3"/>
          <p:cNvSpPr>
            <a:spLocks noGrp="1"/>
          </p:cNvSpPr>
          <p:nvPr>
            <p:ph type="sldNum" sz="quarter" idx="5"/>
          </p:nvPr>
        </p:nvSpPr>
        <p:spPr/>
        <p:txBody>
          <a:bodyPr/>
          <a:lstStyle/>
          <a:p>
            <a:fld id="{CFA37E7B-B4AE-4EC4-BDF7-E544FB643F80}" type="slidenum">
              <a:rPr lang="en-US" smtClean="0"/>
              <a:t>3</a:t>
            </a:fld>
            <a:endParaRPr lang="en-US"/>
          </a:p>
        </p:txBody>
      </p:sp>
    </p:spTree>
    <p:extLst>
      <p:ext uri="{BB962C8B-B14F-4D97-AF65-F5344CB8AC3E}">
        <p14:creationId xmlns:p14="http://schemas.microsoft.com/office/powerpoint/2010/main" val="430769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being said here are some of the implementation highlights. We are capturing all the dependencies a query might have, including dependencies on custom artefacts. Since not all dependencies prevent the deletion of a query we are highlighting the ones that do and providing easy navigation to the most common dependencies such as other ad-hoc queries, smart queries, exports or smart fields. Additionally we are providing record type information on all dependencies. Lastly, this feature is only available to administrator users due to elevated rights needed to run the underlying processes. So let’s see how this looks like in CRM.</a:t>
            </a:r>
          </a:p>
        </p:txBody>
      </p:sp>
      <p:sp>
        <p:nvSpPr>
          <p:cNvPr id="4" name="Slide Number Placeholder 3"/>
          <p:cNvSpPr>
            <a:spLocks noGrp="1"/>
          </p:cNvSpPr>
          <p:nvPr>
            <p:ph type="sldNum" sz="quarter" idx="5"/>
          </p:nvPr>
        </p:nvSpPr>
        <p:spPr/>
        <p:txBody>
          <a:bodyPr/>
          <a:lstStyle/>
          <a:p>
            <a:fld id="{CFA37E7B-B4AE-4EC4-BDF7-E544FB643F80}" type="slidenum">
              <a:rPr lang="en-US" smtClean="0"/>
              <a:t>4</a:t>
            </a:fld>
            <a:endParaRPr lang="en-US"/>
          </a:p>
        </p:txBody>
      </p:sp>
    </p:spTree>
    <p:extLst>
      <p:ext uri="{BB962C8B-B14F-4D97-AF65-F5344CB8AC3E}">
        <p14:creationId xmlns:p14="http://schemas.microsoft.com/office/powerpoint/2010/main" val="18675766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user navigates to the information library query list and clicks on any ad-hoc query, a new button, called dependencies, is now available on the detailed view panel. Clicking that button will bring up a new page that is used to determine and display all the dependencies that query might have. </a:t>
            </a:r>
          </a:p>
        </p:txBody>
      </p:sp>
      <p:sp>
        <p:nvSpPr>
          <p:cNvPr id="4" name="Slide Number Placeholder 3"/>
          <p:cNvSpPr>
            <a:spLocks noGrp="1"/>
          </p:cNvSpPr>
          <p:nvPr>
            <p:ph type="sldNum" sz="quarter" idx="5"/>
          </p:nvPr>
        </p:nvSpPr>
        <p:spPr/>
        <p:txBody>
          <a:bodyPr/>
          <a:lstStyle/>
          <a:p>
            <a:fld id="{CFA37E7B-B4AE-4EC4-BDF7-E544FB643F80}" type="slidenum">
              <a:rPr lang="en-US" smtClean="0"/>
              <a:t>5</a:t>
            </a:fld>
            <a:endParaRPr lang="en-US"/>
          </a:p>
        </p:txBody>
      </p:sp>
    </p:spTree>
    <p:extLst>
      <p:ext uri="{BB962C8B-B14F-4D97-AF65-F5344CB8AC3E}">
        <p14:creationId xmlns:p14="http://schemas.microsoft.com/office/powerpoint/2010/main" val="3992876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the page lets the user run a business process that will calculate and generate the list of the dependencies for the query in question. The results are displayed under two separate sections, one containing common dependencies and the second one all other dependencies. As mentioned before the user is made aware of what dependencies prevent the delete operation and they can also navigate to some of the dependencies in question via a link button. Other information like dependency record type and additional information are also provided. In this example our ad hoc query cannot be deleted because of an export process and a constituent merge process that use the query or its selection. Ok, we’ve seen how this works, let’s talk about how we implemented all of this.</a:t>
            </a:r>
          </a:p>
        </p:txBody>
      </p:sp>
      <p:sp>
        <p:nvSpPr>
          <p:cNvPr id="4" name="Slide Number Placeholder 3"/>
          <p:cNvSpPr>
            <a:spLocks noGrp="1"/>
          </p:cNvSpPr>
          <p:nvPr>
            <p:ph type="sldNum" sz="quarter" idx="5"/>
          </p:nvPr>
        </p:nvSpPr>
        <p:spPr/>
        <p:txBody>
          <a:bodyPr/>
          <a:lstStyle/>
          <a:p>
            <a:fld id="{CFA37E7B-B4AE-4EC4-BDF7-E544FB643F80}" type="slidenum">
              <a:rPr lang="en-US" smtClean="0"/>
              <a:t>6</a:t>
            </a:fld>
            <a:endParaRPr lang="en-US"/>
          </a:p>
        </p:txBody>
      </p:sp>
    </p:spTree>
    <p:extLst>
      <p:ext uri="{BB962C8B-B14F-4D97-AF65-F5344CB8AC3E}">
        <p14:creationId xmlns:p14="http://schemas.microsoft.com/office/powerpoint/2010/main" val="1037495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the hood we are using a standard business process implementation that will execute a main </a:t>
            </a:r>
            <a:r>
              <a:rPr lang="en-US" dirty="0" err="1"/>
              <a:t>sql</a:t>
            </a:r>
            <a:r>
              <a:rPr lang="en-US" dirty="0"/>
              <a:t> stored procedure. This stored procedure will generate the dependencies which we then store in a database table. We use dynamic </a:t>
            </a:r>
            <a:r>
              <a:rPr lang="en-US" dirty="0" err="1"/>
              <a:t>sql</a:t>
            </a:r>
            <a:r>
              <a:rPr lang="en-US" dirty="0"/>
              <a:t> and we query </a:t>
            </a:r>
            <a:r>
              <a:rPr lang="en-US" dirty="0" err="1"/>
              <a:t>sql</a:t>
            </a:r>
            <a:r>
              <a:rPr lang="en-US" dirty="0"/>
              <a:t> system objects to build the raw dependency data, which we then model and massage in order to display it via two data lists, for common and other dependencies. </a:t>
            </a:r>
          </a:p>
        </p:txBody>
      </p:sp>
      <p:sp>
        <p:nvSpPr>
          <p:cNvPr id="4" name="Slide Number Placeholder 3"/>
          <p:cNvSpPr>
            <a:spLocks noGrp="1"/>
          </p:cNvSpPr>
          <p:nvPr>
            <p:ph type="sldNum" sz="quarter" idx="5"/>
          </p:nvPr>
        </p:nvSpPr>
        <p:spPr/>
        <p:txBody>
          <a:bodyPr/>
          <a:lstStyle/>
          <a:p>
            <a:fld id="{CFA37E7B-B4AE-4EC4-BDF7-E544FB643F80}" type="slidenum">
              <a:rPr lang="en-US" smtClean="0"/>
              <a:t>7</a:t>
            </a:fld>
            <a:endParaRPr lang="en-US"/>
          </a:p>
        </p:txBody>
      </p:sp>
    </p:spTree>
    <p:extLst>
      <p:ext uri="{BB962C8B-B14F-4D97-AF65-F5344CB8AC3E}">
        <p14:creationId xmlns:p14="http://schemas.microsoft.com/office/powerpoint/2010/main" val="958304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look at some of the SQL code that is used to query the system tables. We are looking for both direct and indirect connections between our ad-hoc query and other objects in the system.</a:t>
            </a:r>
          </a:p>
        </p:txBody>
      </p:sp>
      <p:sp>
        <p:nvSpPr>
          <p:cNvPr id="4" name="Slide Number Placeholder 3"/>
          <p:cNvSpPr>
            <a:spLocks noGrp="1"/>
          </p:cNvSpPr>
          <p:nvPr>
            <p:ph type="sldNum" sz="quarter" idx="5"/>
          </p:nvPr>
        </p:nvSpPr>
        <p:spPr/>
        <p:txBody>
          <a:bodyPr/>
          <a:lstStyle/>
          <a:p>
            <a:fld id="{CFA37E7B-B4AE-4EC4-BDF7-E544FB643F80}" type="slidenum">
              <a:rPr lang="en-US" smtClean="0"/>
              <a:t>8</a:t>
            </a:fld>
            <a:endParaRPr lang="en-US"/>
          </a:p>
        </p:txBody>
      </p:sp>
    </p:spTree>
    <p:extLst>
      <p:ext uri="{BB962C8B-B14F-4D97-AF65-F5344CB8AC3E}">
        <p14:creationId xmlns:p14="http://schemas.microsoft.com/office/powerpoint/2010/main" val="165925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have that data we go ahead and insert into the dependencies table via some dynamic </a:t>
            </a:r>
            <a:r>
              <a:rPr lang="en-US" dirty="0" err="1"/>
              <a:t>sql</a:t>
            </a:r>
            <a:r>
              <a:rPr lang="en-US" dirty="0"/>
              <a:t> magic. </a:t>
            </a:r>
          </a:p>
        </p:txBody>
      </p:sp>
      <p:sp>
        <p:nvSpPr>
          <p:cNvPr id="4" name="Slide Number Placeholder 3"/>
          <p:cNvSpPr>
            <a:spLocks noGrp="1"/>
          </p:cNvSpPr>
          <p:nvPr>
            <p:ph type="sldNum" sz="quarter" idx="5"/>
          </p:nvPr>
        </p:nvSpPr>
        <p:spPr/>
        <p:txBody>
          <a:bodyPr/>
          <a:lstStyle/>
          <a:p>
            <a:fld id="{CFA37E7B-B4AE-4EC4-BDF7-E544FB643F80}" type="slidenum">
              <a:rPr lang="en-US" smtClean="0"/>
              <a:t>9</a:t>
            </a:fld>
            <a:endParaRPr lang="en-US"/>
          </a:p>
        </p:txBody>
      </p:sp>
    </p:spTree>
    <p:extLst>
      <p:ext uri="{BB962C8B-B14F-4D97-AF65-F5344CB8AC3E}">
        <p14:creationId xmlns:p14="http://schemas.microsoft.com/office/powerpoint/2010/main" val="10705757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5.svg"/><Relationship Id="rId7" Type="http://schemas.openxmlformats.org/officeDocument/2006/relationships/image" Target="../media/image3.sv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5.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5.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5.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11.sv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1.svg"/><Relationship Id="rId7" Type="http://schemas.openxmlformats.org/officeDocument/2006/relationships/image" Target="../media/image5.sv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11.svg"/><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svg"/><Relationship Id="rId2" Type="http://schemas.openxmlformats.org/officeDocument/2006/relationships/image" Target="../media/image6.emf"/><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1.svg"/><Relationship Id="rId7" Type="http://schemas.openxmlformats.org/officeDocument/2006/relationships/image" Target="../media/image5.sv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1.svg"/><Relationship Id="rId7" Type="http://schemas.openxmlformats.org/officeDocument/2006/relationships/image" Target="../media/image5.sv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emf"/><Relationship Id="rId1" Type="http://schemas.openxmlformats.org/officeDocument/2006/relationships/slideMaster" Target="../slideMasters/slideMaster1.xml"/><Relationship Id="rId6" Type="http://schemas.openxmlformats.org/officeDocument/2006/relationships/image" Target="../media/image25.emf"/><Relationship Id="rId5" Type="http://schemas.openxmlformats.org/officeDocument/2006/relationships/image" Target="../media/image23.svg"/><Relationship Id="rId4" Type="http://schemas.openxmlformats.org/officeDocument/2006/relationships/image" Target="../media/image22.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27.svg"/><Relationship Id="rId7" Type="http://schemas.openxmlformats.org/officeDocument/2006/relationships/image" Target="../media/image10.png"/><Relationship Id="rId2" Type="http://schemas.openxmlformats.org/officeDocument/2006/relationships/image" Target="../media/image26.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8.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emf"/><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image" Target="../media/image11.sv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5.svg"/><Relationship Id="rId2" Type="http://schemas.openxmlformats.org/officeDocument/2006/relationships/image" Target="../media/image3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5.svg"/><Relationship Id="rId7" Type="http://schemas.openxmlformats.org/officeDocument/2006/relationships/image" Target="../media/image5.svg"/><Relationship Id="rId2" Type="http://schemas.openxmlformats.org/officeDocument/2006/relationships/image" Target="../media/image34.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ray Background Green Footer">
    <p:bg>
      <p:bgPr>
        <a:solidFill>
          <a:schemeClr val="bg1">
            <a:lumMod val="85000"/>
            <a:alpha val="50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8E5B769-9B3D-EE4E-B3B8-8AE512954399}"/>
              </a:ext>
            </a:extLst>
          </p:cNvPr>
          <p:cNvSpPr/>
          <p:nvPr userDrawn="1"/>
        </p:nvSpPr>
        <p:spPr>
          <a:xfrm>
            <a:off x="1" y="6581711"/>
            <a:ext cx="12191999" cy="283368"/>
          </a:xfrm>
          <a:prstGeom prst="rect">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pic>
        <p:nvPicPr>
          <p:cNvPr id="4" name="Graphic 3">
            <a:extLst>
              <a:ext uri="{FF2B5EF4-FFF2-40B4-BE49-F238E27FC236}">
                <a16:creationId xmlns:a16="http://schemas.microsoft.com/office/drawing/2014/main" id="{199425DF-0580-664D-BF1D-39D4AC6920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51495" y="6632937"/>
            <a:ext cx="3056962" cy="177215"/>
          </a:xfrm>
          <a:prstGeom prst="rect">
            <a:avLst/>
          </a:prstGeom>
        </p:spPr>
      </p:pic>
      <p:pic>
        <p:nvPicPr>
          <p:cNvPr id="8" name="Picture 15">
            <a:extLst>
              <a:ext uri="{FF2B5EF4-FFF2-40B4-BE49-F238E27FC236}">
                <a16:creationId xmlns:a16="http://schemas.microsoft.com/office/drawing/2014/main" id="{7DBC557E-95AA-C74A-AC49-86135790D9F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53030" y="6632937"/>
            <a:ext cx="875287" cy="184270"/>
          </a:xfrm>
          <a:prstGeom prst="rect">
            <a:avLst/>
          </a:prstGeom>
        </p:spPr>
      </p:pic>
    </p:spTree>
    <p:extLst>
      <p:ext uri="{BB962C8B-B14F-4D97-AF65-F5344CB8AC3E}">
        <p14:creationId xmlns:p14="http://schemas.microsoft.com/office/powerpoint/2010/main" val="3100849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hort Title, Multiple Presenters, Diff Company">
    <p:bg>
      <p:bgPr>
        <a:gradFill>
          <a:gsLst>
            <a:gs pos="100000">
              <a:schemeClr val="accent3">
                <a:lumMod val="97000"/>
                <a:alpha val="92000"/>
              </a:schemeClr>
            </a:gs>
            <a:gs pos="6000">
              <a:schemeClr val="accent1"/>
            </a:gs>
          </a:gsLst>
          <a:lin ang="19200000" scaled="0"/>
        </a:gradFill>
        <a:effectLst/>
      </p:bgPr>
    </p:bg>
    <p:spTree>
      <p:nvGrpSpPr>
        <p:cNvPr id="1" name=""/>
        <p:cNvGrpSpPr/>
        <p:nvPr/>
      </p:nvGrpSpPr>
      <p:grpSpPr>
        <a:xfrm>
          <a:off x="0" y="0"/>
          <a:ext cx="0" cy="0"/>
          <a:chOff x="0" y="0"/>
          <a:chExt cx="0" cy="0"/>
        </a:xfrm>
      </p:grpSpPr>
      <p:sp>
        <p:nvSpPr>
          <p:cNvPr id="28" name="Picture Placeholder 13">
            <a:extLst>
              <a:ext uri="{FF2B5EF4-FFF2-40B4-BE49-F238E27FC236}">
                <a16:creationId xmlns:a16="http://schemas.microsoft.com/office/drawing/2014/main" id="{1B8A1902-4471-6B4E-B3D9-F846BEA777AF}"/>
              </a:ext>
            </a:extLst>
          </p:cNvPr>
          <p:cNvSpPr>
            <a:spLocks noGrp="1"/>
          </p:cNvSpPr>
          <p:nvPr>
            <p:ph type="pic" sz="quarter" idx="13" hasCustomPrompt="1"/>
          </p:nvPr>
        </p:nvSpPr>
        <p:spPr>
          <a:xfrm>
            <a:off x="0" y="0"/>
            <a:ext cx="12192000" cy="6858000"/>
          </a:xfrm>
          <a:prstGeom prst="rect">
            <a:avLst/>
          </a:prstGeom>
        </p:spPr>
        <p:txBody>
          <a:bodyPr anchor="ctr"/>
          <a:lstStyle>
            <a:lvl1pPr marL="0" indent="0" algn="ctr">
              <a:buFontTx/>
              <a:buNone/>
              <a:defRPr>
                <a:solidFill>
                  <a:srgbClr val="FFFF00"/>
                </a:solidFill>
              </a:defRPr>
            </a:lvl1pPr>
          </a:lstStyle>
          <a:p>
            <a:r>
              <a:rPr lang="en-US" dirty="0"/>
              <a:t>Insert/Drag Picture Here</a:t>
            </a:r>
          </a:p>
        </p:txBody>
      </p:sp>
      <p:sp>
        <p:nvSpPr>
          <p:cNvPr id="11" name="Text Placeholder 19">
            <a:extLst>
              <a:ext uri="{FF2B5EF4-FFF2-40B4-BE49-F238E27FC236}">
                <a16:creationId xmlns:a16="http://schemas.microsoft.com/office/drawing/2014/main" id="{65D29B41-0C30-AF49-91C2-793B37EDD8F8}"/>
              </a:ext>
            </a:extLst>
          </p:cNvPr>
          <p:cNvSpPr>
            <a:spLocks noGrp="1"/>
          </p:cNvSpPr>
          <p:nvPr>
            <p:ph type="body" sz="quarter" idx="11" hasCustomPrompt="1"/>
          </p:nvPr>
        </p:nvSpPr>
        <p:spPr>
          <a:xfrm>
            <a:off x="1143000" y="3657600"/>
            <a:ext cx="4038600" cy="379228"/>
          </a:xfrm>
          <a:prstGeom prst="rect">
            <a:avLst/>
          </a:prstGeom>
        </p:spPr>
        <p:txBody>
          <a:bodyPr/>
          <a:lstStyle>
            <a:lvl1pPr marL="0" indent="0">
              <a:buFontTx/>
              <a:buNone/>
              <a:defRPr b="1" i="0" cap="all" baseline="0">
                <a:solidFill>
                  <a:schemeClr val="bg1"/>
                </a:solidFill>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PRESENTER NAME ONE</a:t>
            </a:r>
          </a:p>
        </p:txBody>
      </p:sp>
      <p:sp>
        <p:nvSpPr>
          <p:cNvPr id="12" name="Text Placeholder 21">
            <a:extLst>
              <a:ext uri="{FF2B5EF4-FFF2-40B4-BE49-F238E27FC236}">
                <a16:creationId xmlns:a16="http://schemas.microsoft.com/office/drawing/2014/main" id="{118621AC-20E3-DC4E-A218-2D9634049A5C}"/>
              </a:ext>
            </a:extLst>
          </p:cNvPr>
          <p:cNvSpPr>
            <a:spLocks noGrp="1"/>
          </p:cNvSpPr>
          <p:nvPr>
            <p:ph type="body" sz="quarter" idx="12" hasCustomPrompt="1"/>
          </p:nvPr>
        </p:nvSpPr>
        <p:spPr>
          <a:xfrm>
            <a:off x="1143000" y="3962400"/>
            <a:ext cx="4038600" cy="381000"/>
          </a:xfrm>
          <a:prstGeom prst="rect">
            <a:avLst/>
          </a:prstGeom>
        </p:spPr>
        <p:txBody>
          <a:bodyPr/>
          <a:lstStyle>
            <a:lvl1pPr marL="0" indent="0">
              <a:buFontTx/>
              <a:buNone/>
              <a:defRPr i="1">
                <a:solidFill>
                  <a:schemeClr val="bg1"/>
                </a:solidFill>
              </a:defRPr>
            </a:lvl1pPr>
            <a:lvl2pPr marL="243834" indent="0">
              <a:buFontTx/>
              <a:buNone/>
              <a:defRPr>
                <a:solidFill>
                  <a:schemeClr val="bg1"/>
                </a:solidFill>
              </a:defRPr>
            </a:lvl2pPr>
            <a:lvl3pPr marL="487668" indent="0">
              <a:buFontTx/>
              <a:buNone/>
              <a:defRPr>
                <a:solidFill>
                  <a:schemeClr val="bg1"/>
                </a:solidFill>
              </a:defRPr>
            </a:lvl3pPr>
            <a:lvl4pPr marL="731502" indent="0">
              <a:buFontTx/>
              <a:buNone/>
              <a:defRPr>
                <a:solidFill>
                  <a:schemeClr val="bg1"/>
                </a:solidFill>
              </a:defRPr>
            </a:lvl4pPr>
            <a:lvl5pPr marL="975336" indent="0">
              <a:buFontTx/>
              <a:buNone/>
              <a:defRPr>
                <a:solidFill>
                  <a:schemeClr val="bg1"/>
                </a:solidFill>
              </a:defRPr>
            </a:lvl5pPr>
          </a:lstStyle>
          <a:p>
            <a:pPr lvl="0"/>
            <a:r>
              <a:rPr lang="en-US" dirty="0"/>
              <a:t>Company Name Italicized</a:t>
            </a:r>
          </a:p>
        </p:txBody>
      </p:sp>
      <p:sp>
        <p:nvSpPr>
          <p:cNvPr id="33" name="Text Placeholder 19">
            <a:extLst>
              <a:ext uri="{FF2B5EF4-FFF2-40B4-BE49-F238E27FC236}">
                <a16:creationId xmlns:a16="http://schemas.microsoft.com/office/drawing/2014/main" id="{DF0136ED-B4B4-664E-87D4-18BB9C1C79D7}"/>
              </a:ext>
            </a:extLst>
          </p:cNvPr>
          <p:cNvSpPr>
            <a:spLocks noGrp="1"/>
          </p:cNvSpPr>
          <p:nvPr>
            <p:ph type="body" sz="quarter" idx="20" hasCustomPrompt="1"/>
          </p:nvPr>
        </p:nvSpPr>
        <p:spPr>
          <a:xfrm>
            <a:off x="1143000" y="4724400"/>
            <a:ext cx="4038600" cy="379228"/>
          </a:xfrm>
          <a:prstGeom prst="rect">
            <a:avLst/>
          </a:prstGeom>
        </p:spPr>
        <p:txBody>
          <a:bodyPr/>
          <a:lstStyle>
            <a:lvl1pPr marL="0" indent="0">
              <a:buFontTx/>
              <a:buNone/>
              <a:defRPr b="1" i="0" cap="all" baseline="0">
                <a:solidFill>
                  <a:schemeClr val="bg1"/>
                </a:solidFill>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PRESENTER NAME TWO</a:t>
            </a:r>
          </a:p>
        </p:txBody>
      </p:sp>
      <p:sp>
        <p:nvSpPr>
          <p:cNvPr id="34" name="Text Placeholder 21">
            <a:extLst>
              <a:ext uri="{FF2B5EF4-FFF2-40B4-BE49-F238E27FC236}">
                <a16:creationId xmlns:a16="http://schemas.microsoft.com/office/drawing/2014/main" id="{B544E822-BC93-2D43-B248-8CA533920854}"/>
              </a:ext>
            </a:extLst>
          </p:cNvPr>
          <p:cNvSpPr>
            <a:spLocks noGrp="1"/>
          </p:cNvSpPr>
          <p:nvPr>
            <p:ph type="body" sz="quarter" idx="21" hasCustomPrompt="1"/>
          </p:nvPr>
        </p:nvSpPr>
        <p:spPr>
          <a:xfrm>
            <a:off x="1143000" y="5029200"/>
            <a:ext cx="4038600" cy="381000"/>
          </a:xfrm>
          <a:prstGeom prst="rect">
            <a:avLst/>
          </a:prstGeom>
        </p:spPr>
        <p:txBody>
          <a:bodyPr/>
          <a:lstStyle>
            <a:lvl1pPr marL="0" indent="0">
              <a:buFontTx/>
              <a:buNone/>
              <a:defRPr i="1">
                <a:solidFill>
                  <a:schemeClr val="bg1"/>
                </a:solidFill>
              </a:defRPr>
            </a:lvl1pPr>
            <a:lvl2pPr marL="243834" indent="0">
              <a:buFontTx/>
              <a:buNone/>
              <a:defRPr>
                <a:solidFill>
                  <a:schemeClr val="bg1"/>
                </a:solidFill>
              </a:defRPr>
            </a:lvl2pPr>
            <a:lvl3pPr marL="487668" indent="0">
              <a:buFontTx/>
              <a:buNone/>
              <a:defRPr>
                <a:solidFill>
                  <a:schemeClr val="bg1"/>
                </a:solidFill>
              </a:defRPr>
            </a:lvl3pPr>
            <a:lvl4pPr marL="731502" indent="0">
              <a:buFontTx/>
              <a:buNone/>
              <a:defRPr>
                <a:solidFill>
                  <a:schemeClr val="bg1"/>
                </a:solidFill>
              </a:defRPr>
            </a:lvl4pPr>
            <a:lvl5pPr marL="975336" indent="0">
              <a:buFontTx/>
              <a:buNone/>
              <a:defRPr>
                <a:solidFill>
                  <a:schemeClr val="bg1"/>
                </a:solidFill>
              </a:defRPr>
            </a:lvl5pPr>
          </a:lstStyle>
          <a:p>
            <a:pPr lvl="0"/>
            <a:r>
              <a:rPr lang="en-US" dirty="0"/>
              <a:t>Company Name Italicized</a:t>
            </a:r>
          </a:p>
        </p:txBody>
      </p:sp>
      <p:sp>
        <p:nvSpPr>
          <p:cNvPr id="35" name="Text Placeholder 19">
            <a:extLst>
              <a:ext uri="{FF2B5EF4-FFF2-40B4-BE49-F238E27FC236}">
                <a16:creationId xmlns:a16="http://schemas.microsoft.com/office/drawing/2014/main" id="{B30DDF61-5333-2044-9D96-9141F72C8708}"/>
              </a:ext>
            </a:extLst>
          </p:cNvPr>
          <p:cNvSpPr>
            <a:spLocks noGrp="1"/>
          </p:cNvSpPr>
          <p:nvPr>
            <p:ph type="body" sz="quarter" idx="22" hasCustomPrompt="1"/>
          </p:nvPr>
        </p:nvSpPr>
        <p:spPr>
          <a:xfrm>
            <a:off x="5334000" y="3657600"/>
            <a:ext cx="4038600" cy="379228"/>
          </a:xfrm>
          <a:prstGeom prst="rect">
            <a:avLst/>
          </a:prstGeom>
        </p:spPr>
        <p:txBody>
          <a:bodyPr/>
          <a:lstStyle>
            <a:lvl1pPr marL="0" indent="0">
              <a:buFontTx/>
              <a:buNone/>
              <a:defRPr b="1" i="0" cap="all" baseline="0">
                <a:solidFill>
                  <a:schemeClr val="bg1"/>
                </a:solidFill>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PRESENTER NAME THREE</a:t>
            </a:r>
          </a:p>
        </p:txBody>
      </p:sp>
      <p:sp>
        <p:nvSpPr>
          <p:cNvPr id="36" name="Text Placeholder 21">
            <a:extLst>
              <a:ext uri="{FF2B5EF4-FFF2-40B4-BE49-F238E27FC236}">
                <a16:creationId xmlns:a16="http://schemas.microsoft.com/office/drawing/2014/main" id="{F7D9C197-7B48-1B42-A8D0-8C8BEE73AD31}"/>
              </a:ext>
            </a:extLst>
          </p:cNvPr>
          <p:cNvSpPr>
            <a:spLocks noGrp="1"/>
          </p:cNvSpPr>
          <p:nvPr>
            <p:ph type="body" sz="quarter" idx="23" hasCustomPrompt="1"/>
          </p:nvPr>
        </p:nvSpPr>
        <p:spPr>
          <a:xfrm>
            <a:off x="5334000" y="3962400"/>
            <a:ext cx="4038600" cy="381000"/>
          </a:xfrm>
          <a:prstGeom prst="rect">
            <a:avLst/>
          </a:prstGeom>
        </p:spPr>
        <p:txBody>
          <a:bodyPr/>
          <a:lstStyle>
            <a:lvl1pPr marL="0" indent="0">
              <a:buFontTx/>
              <a:buNone/>
              <a:defRPr i="1">
                <a:solidFill>
                  <a:schemeClr val="bg1"/>
                </a:solidFill>
              </a:defRPr>
            </a:lvl1pPr>
            <a:lvl2pPr marL="243834" indent="0">
              <a:buFontTx/>
              <a:buNone/>
              <a:defRPr>
                <a:solidFill>
                  <a:schemeClr val="bg1"/>
                </a:solidFill>
              </a:defRPr>
            </a:lvl2pPr>
            <a:lvl3pPr marL="487668" indent="0">
              <a:buFontTx/>
              <a:buNone/>
              <a:defRPr>
                <a:solidFill>
                  <a:schemeClr val="bg1"/>
                </a:solidFill>
              </a:defRPr>
            </a:lvl3pPr>
            <a:lvl4pPr marL="731502" indent="0">
              <a:buFontTx/>
              <a:buNone/>
              <a:defRPr>
                <a:solidFill>
                  <a:schemeClr val="bg1"/>
                </a:solidFill>
              </a:defRPr>
            </a:lvl4pPr>
            <a:lvl5pPr marL="975336" indent="0">
              <a:buFontTx/>
              <a:buNone/>
              <a:defRPr>
                <a:solidFill>
                  <a:schemeClr val="bg1"/>
                </a:solidFill>
              </a:defRPr>
            </a:lvl5pPr>
          </a:lstStyle>
          <a:p>
            <a:pPr lvl="0"/>
            <a:r>
              <a:rPr lang="en-US" dirty="0"/>
              <a:t>Company Name Italicized</a:t>
            </a:r>
          </a:p>
        </p:txBody>
      </p:sp>
      <p:sp>
        <p:nvSpPr>
          <p:cNvPr id="37" name="Text Placeholder 19">
            <a:extLst>
              <a:ext uri="{FF2B5EF4-FFF2-40B4-BE49-F238E27FC236}">
                <a16:creationId xmlns:a16="http://schemas.microsoft.com/office/drawing/2014/main" id="{F079BA5E-2D82-AA49-9538-02195A3C1293}"/>
              </a:ext>
            </a:extLst>
          </p:cNvPr>
          <p:cNvSpPr>
            <a:spLocks noGrp="1"/>
          </p:cNvSpPr>
          <p:nvPr>
            <p:ph type="body" sz="quarter" idx="24" hasCustomPrompt="1"/>
          </p:nvPr>
        </p:nvSpPr>
        <p:spPr>
          <a:xfrm>
            <a:off x="5334000" y="4724400"/>
            <a:ext cx="4038600" cy="379228"/>
          </a:xfrm>
          <a:prstGeom prst="rect">
            <a:avLst/>
          </a:prstGeom>
        </p:spPr>
        <p:txBody>
          <a:bodyPr/>
          <a:lstStyle>
            <a:lvl1pPr marL="0" indent="0">
              <a:buFontTx/>
              <a:buNone/>
              <a:defRPr b="1" i="0" cap="all" baseline="0">
                <a:solidFill>
                  <a:schemeClr val="bg1"/>
                </a:solidFill>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PRESENTER NAME FOUR</a:t>
            </a:r>
          </a:p>
        </p:txBody>
      </p:sp>
      <p:sp>
        <p:nvSpPr>
          <p:cNvPr id="38" name="Text Placeholder 21">
            <a:extLst>
              <a:ext uri="{FF2B5EF4-FFF2-40B4-BE49-F238E27FC236}">
                <a16:creationId xmlns:a16="http://schemas.microsoft.com/office/drawing/2014/main" id="{4C1C9425-16BB-F84E-90F3-8EEAB389F026}"/>
              </a:ext>
            </a:extLst>
          </p:cNvPr>
          <p:cNvSpPr>
            <a:spLocks noGrp="1"/>
          </p:cNvSpPr>
          <p:nvPr>
            <p:ph type="body" sz="quarter" idx="25" hasCustomPrompt="1"/>
          </p:nvPr>
        </p:nvSpPr>
        <p:spPr>
          <a:xfrm>
            <a:off x="5334000" y="5029200"/>
            <a:ext cx="4038600" cy="381000"/>
          </a:xfrm>
          <a:prstGeom prst="rect">
            <a:avLst/>
          </a:prstGeom>
        </p:spPr>
        <p:txBody>
          <a:bodyPr/>
          <a:lstStyle>
            <a:lvl1pPr marL="0" indent="0">
              <a:buFontTx/>
              <a:buNone/>
              <a:defRPr i="1">
                <a:solidFill>
                  <a:schemeClr val="bg1"/>
                </a:solidFill>
              </a:defRPr>
            </a:lvl1pPr>
            <a:lvl2pPr marL="243834" indent="0">
              <a:buFontTx/>
              <a:buNone/>
              <a:defRPr>
                <a:solidFill>
                  <a:schemeClr val="bg1"/>
                </a:solidFill>
              </a:defRPr>
            </a:lvl2pPr>
            <a:lvl3pPr marL="487668" indent="0">
              <a:buFontTx/>
              <a:buNone/>
              <a:defRPr>
                <a:solidFill>
                  <a:schemeClr val="bg1"/>
                </a:solidFill>
              </a:defRPr>
            </a:lvl3pPr>
            <a:lvl4pPr marL="731502" indent="0">
              <a:buFontTx/>
              <a:buNone/>
              <a:defRPr>
                <a:solidFill>
                  <a:schemeClr val="bg1"/>
                </a:solidFill>
              </a:defRPr>
            </a:lvl4pPr>
            <a:lvl5pPr marL="975336" indent="0">
              <a:buFontTx/>
              <a:buNone/>
              <a:defRPr>
                <a:solidFill>
                  <a:schemeClr val="bg1"/>
                </a:solidFill>
              </a:defRPr>
            </a:lvl5pPr>
          </a:lstStyle>
          <a:p>
            <a:pPr lvl="0"/>
            <a:r>
              <a:rPr lang="en-US" dirty="0"/>
              <a:t>Company Name Italicized</a:t>
            </a:r>
          </a:p>
        </p:txBody>
      </p:sp>
      <p:sp>
        <p:nvSpPr>
          <p:cNvPr id="39" name="Text Placeholder 16">
            <a:extLst>
              <a:ext uri="{FF2B5EF4-FFF2-40B4-BE49-F238E27FC236}">
                <a16:creationId xmlns:a16="http://schemas.microsoft.com/office/drawing/2014/main" id="{6D59F42A-DB6D-EF4C-8B25-D6827A803652}"/>
              </a:ext>
            </a:extLst>
          </p:cNvPr>
          <p:cNvSpPr>
            <a:spLocks noGrp="1"/>
          </p:cNvSpPr>
          <p:nvPr>
            <p:ph type="body" sz="quarter" idx="10" hasCustomPrompt="1"/>
          </p:nvPr>
        </p:nvSpPr>
        <p:spPr>
          <a:xfrm>
            <a:off x="1143000" y="1143000"/>
            <a:ext cx="7315200" cy="1981200"/>
          </a:xfrm>
          <a:prstGeom prst="rect">
            <a:avLst/>
          </a:prstGeom>
        </p:spPr>
        <p:txBody>
          <a:bodyPr/>
          <a:lstStyle>
            <a:lvl1pPr marL="0" indent="0">
              <a:buFontTx/>
              <a:buNone/>
              <a:defRPr sz="4000" b="1" baseline="0">
                <a:solidFill>
                  <a:schemeClr val="bg1"/>
                </a:solidFill>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Short Presentation Title in Title Case</a:t>
            </a:r>
          </a:p>
        </p:txBody>
      </p:sp>
      <p:pic>
        <p:nvPicPr>
          <p:cNvPr id="23" name="Graphic 22">
            <a:extLst>
              <a:ext uri="{FF2B5EF4-FFF2-40B4-BE49-F238E27FC236}">
                <a16:creationId xmlns:a16="http://schemas.microsoft.com/office/drawing/2014/main" id="{98261B31-271A-5C42-9D6D-3266DB35FF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10529667" y="511923"/>
            <a:ext cx="1642334" cy="879822"/>
          </a:xfrm>
          <a:prstGeom prst="rect">
            <a:avLst/>
          </a:prstGeom>
        </p:spPr>
      </p:pic>
      <p:sp>
        <p:nvSpPr>
          <p:cNvPr id="18" name="Rectangle 17">
            <a:extLst>
              <a:ext uri="{FF2B5EF4-FFF2-40B4-BE49-F238E27FC236}">
                <a16:creationId xmlns:a16="http://schemas.microsoft.com/office/drawing/2014/main" id="{C1A11642-A299-C645-9D58-BCBEDBF77E28}"/>
              </a:ext>
            </a:extLst>
          </p:cNvPr>
          <p:cNvSpPr/>
          <p:nvPr userDrawn="1"/>
        </p:nvSpPr>
        <p:spPr>
          <a:xfrm>
            <a:off x="1" y="6574632"/>
            <a:ext cx="12191999" cy="283368"/>
          </a:xfrm>
          <a:prstGeom prst="rect">
            <a:avLst/>
          </a:prstGeom>
          <a:solidFill>
            <a:schemeClr val="bg1"/>
          </a:solidFill>
          <a:effectLst>
            <a:innerShdw blurRad="114300">
              <a:schemeClr val="bg1">
                <a:lumMod val="85000"/>
              </a:schemeClr>
            </a:innerShdw>
          </a:effectLst>
        </p:spPr>
        <p:txBody>
          <a:bodyPr wrap="square" rtlCol="0" anchor="ctr">
            <a:spAutoFit/>
          </a:bodyPr>
          <a:lstStyle/>
          <a:p>
            <a:pPr algn="ctr">
              <a:lnSpc>
                <a:spcPct val="90000"/>
              </a:lnSpc>
            </a:pPr>
            <a:endParaRPr lang="en-US" sz="2800">
              <a:solidFill>
                <a:schemeClr val="bg1"/>
              </a:solidFill>
            </a:endParaRPr>
          </a:p>
        </p:txBody>
      </p:sp>
      <p:pic>
        <p:nvPicPr>
          <p:cNvPr id="19" name="Picture 15">
            <a:extLst>
              <a:ext uri="{FF2B5EF4-FFF2-40B4-BE49-F238E27FC236}">
                <a16:creationId xmlns:a16="http://schemas.microsoft.com/office/drawing/2014/main" id="{289677C5-5976-C44D-B24A-72E99A282D5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53030" y="6632937"/>
            <a:ext cx="875287" cy="184271"/>
          </a:xfrm>
          <a:prstGeom prst="rect">
            <a:avLst/>
          </a:prstGeom>
        </p:spPr>
      </p:pic>
      <p:pic>
        <p:nvPicPr>
          <p:cNvPr id="26" name="Graphic 25">
            <a:extLst>
              <a:ext uri="{FF2B5EF4-FFF2-40B4-BE49-F238E27FC236}">
                <a16:creationId xmlns:a16="http://schemas.microsoft.com/office/drawing/2014/main" id="{544E0FCD-EA29-5C4F-9B7E-2A39BC0F007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951497" y="6632937"/>
            <a:ext cx="3056958" cy="177215"/>
          </a:xfrm>
          <a:prstGeom prst="rect">
            <a:avLst/>
          </a:prstGeom>
        </p:spPr>
      </p:pic>
    </p:spTree>
    <p:extLst>
      <p:ext uri="{BB962C8B-B14F-4D97-AF65-F5344CB8AC3E}">
        <p14:creationId xmlns:p14="http://schemas.microsoft.com/office/powerpoint/2010/main" val="2346489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FBAE40"/>
          </p15:clr>
        </p15:guide>
        <p15:guide id="2" pos="720">
          <p15:clr>
            <a:srgbClr val="FBAE40"/>
          </p15:clr>
        </p15:guide>
        <p15:guide id="3" orient="horz" pos="244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ong Title, Single Presenter">
    <p:bg>
      <p:bgPr>
        <a:gradFill>
          <a:gsLst>
            <a:gs pos="100000">
              <a:schemeClr val="accent3">
                <a:lumMod val="97000"/>
                <a:alpha val="92000"/>
              </a:schemeClr>
            </a:gs>
            <a:gs pos="6000">
              <a:schemeClr val="accent1"/>
            </a:gs>
          </a:gsLst>
          <a:lin ang="19200000" scaled="0"/>
        </a:gradFill>
        <a:effectLst/>
      </p:bgPr>
    </p:bg>
    <p:spTree>
      <p:nvGrpSpPr>
        <p:cNvPr id="1" name=""/>
        <p:cNvGrpSpPr/>
        <p:nvPr/>
      </p:nvGrpSpPr>
      <p:grpSpPr>
        <a:xfrm>
          <a:off x="0" y="0"/>
          <a:ext cx="0" cy="0"/>
          <a:chOff x="0" y="0"/>
          <a:chExt cx="0" cy="0"/>
        </a:xfrm>
      </p:grpSpPr>
      <p:sp>
        <p:nvSpPr>
          <p:cNvPr id="18" name="Picture Placeholder 13">
            <a:extLst>
              <a:ext uri="{FF2B5EF4-FFF2-40B4-BE49-F238E27FC236}">
                <a16:creationId xmlns:a16="http://schemas.microsoft.com/office/drawing/2014/main" id="{F633B4EE-3893-BD41-9D83-DB4E0FB98443}"/>
              </a:ext>
            </a:extLst>
          </p:cNvPr>
          <p:cNvSpPr>
            <a:spLocks noGrp="1"/>
          </p:cNvSpPr>
          <p:nvPr>
            <p:ph type="pic" sz="quarter" idx="13" hasCustomPrompt="1"/>
          </p:nvPr>
        </p:nvSpPr>
        <p:spPr>
          <a:xfrm>
            <a:off x="0" y="723900"/>
            <a:ext cx="12192000" cy="6858000"/>
          </a:xfrm>
          <a:prstGeom prst="rect">
            <a:avLst/>
          </a:prstGeom>
        </p:spPr>
        <p:txBody>
          <a:bodyPr anchor="ctr"/>
          <a:lstStyle>
            <a:lvl1pPr marL="0" indent="0" algn="ctr">
              <a:buFontTx/>
              <a:buNone/>
              <a:defRPr>
                <a:solidFill>
                  <a:srgbClr val="FFFF00"/>
                </a:solidFill>
              </a:defRPr>
            </a:lvl1pPr>
          </a:lstStyle>
          <a:p>
            <a:r>
              <a:rPr lang="en-US" dirty="0"/>
              <a:t>Insert/Drag Picture Here</a:t>
            </a:r>
          </a:p>
        </p:txBody>
      </p:sp>
      <p:sp>
        <p:nvSpPr>
          <p:cNvPr id="17" name="Text Placeholder 16">
            <a:extLst>
              <a:ext uri="{FF2B5EF4-FFF2-40B4-BE49-F238E27FC236}">
                <a16:creationId xmlns:a16="http://schemas.microsoft.com/office/drawing/2014/main" id="{ABCDF34B-564B-4746-9A7B-6A00230655F3}"/>
              </a:ext>
            </a:extLst>
          </p:cNvPr>
          <p:cNvSpPr>
            <a:spLocks noGrp="1"/>
          </p:cNvSpPr>
          <p:nvPr>
            <p:ph type="body" sz="quarter" idx="10" hasCustomPrompt="1"/>
          </p:nvPr>
        </p:nvSpPr>
        <p:spPr>
          <a:xfrm>
            <a:off x="1143000" y="761469"/>
            <a:ext cx="7924800" cy="2438400"/>
          </a:xfrm>
          <a:prstGeom prst="rect">
            <a:avLst/>
          </a:prstGeom>
        </p:spPr>
        <p:txBody>
          <a:bodyPr/>
          <a:lstStyle>
            <a:lvl1pPr marL="0" indent="0">
              <a:buFontTx/>
              <a:buNone/>
              <a:defRPr sz="3800" b="1">
                <a:solidFill>
                  <a:schemeClr val="bg1"/>
                </a:solidFill>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Longer Presentation Title in Title Case</a:t>
            </a:r>
          </a:p>
        </p:txBody>
      </p:sp>
      <p:sp>
        <p:nvSpPr>
          <p:cNvPr id="19" name="Text Placeholder 19">
            <a:extLst>
              <a:ext uri="{FF2B5EF4-FFF2-40B4-BE49-F238E27FC236}">
                <a16:creationId xmlns:a16="http://schemas.microsoft.com/office/drawing/2014/main" id="{C23EC01C-C983-BE4C-AD6A-D6514B65F182}"/>
              </a:ext>
            </a:extLst>
          </p:cNvPr>
          <p:cNvSpPr>
            <a:spLocks noGrp="1"/>
          </p:cNvSpPr>
          <p:nvPr>
            <p:ph type="body" sz="quarter" idx="11" hasCustomPrompt="1"/>
          </p:nvPr>
        </p:nvSpPr>
        <p:spPr>
          <a:xfrm>
            <a:off x="1143000" y="3924300"/>
            <a:ext cx="7315200" cy="457200"/>
          </a:xfrm>
          <a:prstGeom prst="rect">
            <a:avLst/>
          </a:prstGeom>
        </p:spPr>
        <p:txBody>
          <a:bodyPr/>
          <a:lstStyle>
            <a:lvl1pPr marL="0" indent="0">
              <a:buFontTx/>
              <a:buNone/>
              <a:defRPr b="1" i="0" cap="all" baseline="0">
                <a:solidFill>
                  <a:schemeClr val="bg1"/>
                </a:solidFill>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SINGLE PRESENTER NAME</a:t>
            </a:r>
          </a:p>
        </p:txBody>
      </p:sp>
      <p:sp>
        <p:nvSpPr>
          <p:cNvPr id="21" name="Text Placeholder 21">
            <a:extLst>
              <a:ext uri="{FF2B5EF4-FFF2-40B4-BE49-F238E27FC236}">
                <a16:creationId xmlns:a16="http://schemas.microsoft.com/office/drawing/2014/main" id="{942928AF-F2DB-0343-96CC-83834F538FEE}"/>
              </a:ext>
            </a:extLst>
          </p:cNvPr>
          <p:cNvSpPr>
            <a:spLocks noGrp="1"/>
          </p:cNvSpPr>
          <p:nvPr>
            <p:ph type="body" sz="quarter" idx="12" hasCustomPrompt="1"/>
          </p:nvPr>
        </p:nvSpPr>
        <p:spPr>
          <a:xfrm>
            <a:off x="1143000" y="4563971"/>
            <a:ext cx="7315200" cy="442627"/>
          </a:xfrm>
          <a:prstGeom prst="rect">
            <a:avLst/>
          </a:prstGeom>
        </p:spPr>
        <p:txBody>
          <a:bodyPr/>
          <a:lstStyle>
            <a:lvl1pPr marL="0" indent="0">
              <a:lnSpc>
                <a:spcPts val="2100"/>
              </a:lnSpc>
              <a:buFontTx/>
              <a:buNone/>
              <a:defRPr i="1">
                <a:solidFill>
                  <a:schemeClr val="bg1"/>
                </a:solidFill>
              </a:defRPr>
            </a:lvl1pPr>
            <a:lvl2pPr marL="243834" indent="0">
              <a:buFontTx/>
              <a:buNone/>
              <a:defRPr>
                <a:solidFill>
                  <a:schemeClr val="bg1"/>
                </a:solidFill>
              </a:defRPr>
            </a:lvl2pPr>
            <a:lvl3pPr marL="487668" indent="0">
              <a:buFontTx/>
              <a:buNone/>
              <a:defRPr>
                <a:solidFill>
                  <a:schemeClr val="bg1"/>
                </a:solidFill>
              </a:defRPr>
            </a:lvl3pPr>
            <a:lvl4pPr marL="731502" indent="0">
              <a:buFontTx/>
              <a:buNone/>
              <a:defRPr>
                <a:solidFill>
                  <a:schemeClr val="bg1"/>
                </a:solidFill>
              </a:defRPr>
            </a:lvl4pPr>
            <a:lvl5pPr marL="975336" indent="0">
              <a:buFontTx/>
              <a:buNone/>
              <a:defRPr>
                <a:solidFill>
                  <a:schemeClr val="bg1"/>
                </a:solidFill>
              </a:defRPr>
            </a:lvl5pPr>
          </a:lstStyle>
          <a:p>
            <a:pPr lvl="0"/>
            <a:r>
              <a:rPr lang="en-US" dirty="0"/>
              <a:t>Presenter Title Italicized, Title Case</a:t>
            </a:r>
          </a:p>
        </p:txBody>
      </p:sp>
      <p:sp>
        <p:nvSpPr>
          <p:cNvPr id="23" name="Text Placeholder 21">
            <a:extLst>
              <a:ext uri="{FF2B5EF4-FFF2-40B4-BE49-F238E27FC236}">
                <a16:creationId xmlns:a16="http://schemas.microsoft.com/office/drawing/2014/main" id="{5EA438F3-1394-3C41-B6BF-CDDC6EA2BF46}"/>
              </a:ext>
            </a:extLst>
          </p:cNvPr>
          <p:cNvSpPr>
            <a:spLocks noGrp="1"/>
          </p:cNvSpPr>
          <p:nvPr>
            <p:ph type="body" sz="quarter" idx="15" hasCustomPrompt="1"/>
          </p:nvPr>
        </p:nvSpPr>
        <p:spPr>
          <a:xfrm>
            <a:off x="1143000" y="4929473"/>
            <a:ext cx="7315200" cy="442627"/>
          </a:xfrm>
          <a:prstGeom prst="rect">
            <a:avLst/>
          </a:prstGeom>
        </p:spPr>
        <p:txBody>
          <a:bodyPr/>
          <a:lstStyle>
            <a:lvl1pPr marL="0" indent="0">
              <a:lnSpc>
                <a:spcPts val="2100"/>
              </a:lnSpc>
              <a:buFontTx/>
              <a:buNone/>
              <a:defRPr i="1">
                <a:solidFill>
                  <a:schemeClr val="bg1"/>
                </a:solidFill>
              </a:defRPr>
            </a:lvl1pPr>
            <a:lvl2pPr marL="243834" indent="0">
              <a:buFontTx/>
              <a:buNone/>
              <a:defRPr>
                <a:solidFill>
                  <a:schemeClr val="bg1"/>
                </a:solidFill>
              </a:defRPr>
            </a:lvl2pPr>
            <a:lvl3pPr marL="487668" indent="0">
              <a:buFontTx/>
              <a:buNone/>
              <a:defRPr>
                <a:solidFill>
                  <a:schemeClr val="bg1"/>
                </a:solidFill>
              </a:defRPr>
            </a:lvl3pPr>
            <a:lvl4pPr marL="731502" indent="0">
              <a:buFontTx/>
              <a:buNone/>
              <a:defRPr>
                <a:solidFill>
                  <a:schemeClr val="bg1"/>
                </a:solidFill>
              </a:defRPr>
            </a:lvl4pPr>
            <a:lvl5pPr marL="975336" indent="0">
              <a:buFontTx/>
              <a:buNone/>
              <a:defRPr>
                <a:solidFill>
                  <a:schemeClr val="bg1"/>
                </a:solidFill>
              </a:defRPr>
            </a:lvl5pPr>
          </a:lstStyle>
          <a:p>
            <a:pPr lvl="0"/>
            <a:r>
              <a:rPr lang="en-US" dirty="0"/>
              <a:t>Company Name Italicized</a:t>
            </a:r>
          </a:p>
        </p:txBody>
      </p:sp>
      <p:pic>
        <p:nvPicPr>
          <p:cNvPr id="22" name="Graphic 21">
            <a:extLst>
              <a:ext uri="{FF2B5EF4-FFF2-40B4-BE49-F238E27FC236}">
                <a16:creationId xmlns:a16="http://schemas.microsoft.com/office/drawing/2014/main" id="{735429AF-DC26-7C49-9EF3-B04C68EC6E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10529667" y="511923"/>
            <a:ext cx="1642334" cy="879822"/>
          </a:xfrm>
          <a:prstGeom prst="rect">
            <a:avLst/>
          </a:prstGeom>
        </p:spPr>
      </p:pic>
      <p:sp>
        <p:nvSpPr>
          <p:cNvPr id="13" name="Rectangle 12">
            <a:extLst>
              <a:ext uri="{FF2B5EF4-FFF2-40B4-BE49-F238E27FC236}">
                <a16:creationId xmlns:a16="http://schemas.microsoft.com/office/drawing/2014/main" id="{8E03C13C-7506-3143-935A-3F32588975B4}"/>
              </a:ext>
            </a:extLst>
          </p:cNvPr>
          <p:cNvSpPr/>
          <p:nvPr userDrawn="1"/>
        </p:nvSpPr>
        <p:spPr>
          <a:xfrm>
            <a:off x="1" y="6574632"/>
            <a:ext cx="12191999" cy="283368"/>
          </a:xfrm>
          <a:prstGeom prst="rect">
            <a:avLst/>
          </a:prstGeom>
          <a:solidFill>
            <a:schemeClr val="bg1"/>
          </a:solidFill>
          <a:effectLst>
            <a:innerShdw blurRad="114300">
              <a:schemeClr val="bg1">
                <a:lumMod val="85000"/>
              </a:schemeClr>
            </a:innerShdw>
          </a:effectLst>
        </p:spPr>
        <p:txBody>
          <a:bodyPr wrap="square" rtlCol="0" anchor="ctr">
            <a:spAutoFit/>
          </a:bodyPr>
          <a:lstStyle/>
          <a:p>
            <a:pPr algn="ctr">
              <a:lnSpc>
                <a:spcPct val="90000"/>
              </a:lnSpc>
            </a:pPr>
            <a:endParaRPr lang="en-US" sz="2800">
              <a:solidFill>
                <a:schemeClr val="bg1"/>
              </a:solidFill>
            </a:endParaRPr>
          </a:p>
        </p:txBody>
      </p:sp>
      <p:pic>
        <p:nvPicPr>
          <p:cNvPr id="14" name="Picture 15">
            <a:extLst>
              <a:ext uri="{FF2B5EF4-FFF2-40B4-BE49-F238E27FC236}">
                <a16:creationId xmlns:a16="http://schemas.microsoft.com/office/drawing/2014/main" id="{3A1C399F-309C-4644-AD8E-D96C1D0717E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53030" y="6632937"/>
            <a:ext cx="875287" cy="184271"/>
          </a:xfrm>
          <a:prstGeom prst="rect">
            <a:avLst/>
          </a:prstGeom>
        </p:spPr>
      </p:pic>
      <p:pic>
        <p:nvPicPr>
          <p:cNvPr id="26" name="Graphic 25">
            <a:extLst>
              <a:ext uri="{FF2B5EF4-FFF2-40B4-BE49-F238E27FC236}">
                <a16:creationId xmlns:a16="http://schemas.microsoft.com/office/drawing/2014/main" id="{9E34D361-8AD9-DA49-B2EF-7783FAC3916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951497" y="6632937"/>
            <a:ext cx="3056958" cy="177215"/>
          </a:xfrm>
          <a:prstGeom prst="rect">
            <a:avLst/>
          </a:prstGeom>
        </p:spPr>
      </p:pic>
    </p:spTree>
    <p:extLst>
      <p:ext uri="{BB962C8B-B14F-4D97-AF65-F5344CB8AC3E}">
        <p14:creationId xmlns:p14="http://schemas.microsoft.com/office/powerpoint/2010/main" val="788577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FBAE40"/>
          </p15:clr>
        </p15:guide>
        <p15:guide id="2" pos="720">
          <p15:clr>
            <a:srgbClr val="FBAE40"/>
          </p15:clr>
        </p15:guide>
        <p15:guide id="4" orient="horz" pos="302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ong Title, Multiple Presenters">
    <p:bg>
      <p:bgPr>
        <a:gradFill>
          <a:gsLst>
            <a:gs pos="100000">
              <a:schemeClr val="accent3">
                <a:lumMod val="97000"/>
                <a:alpha val="92000"/>
              </a:schemeClr>
            </a:gs>
            <a:gs pos="6000">
              <a:schemeClr val="accent1"/>
            </a:gs>
          </a:gsLst>
          <a:lin ang="19200000" scaled="0"/>
        </a:gradFill>
        <a:effectLst/>
      </p:bgPr>
    </p:bg>
    <p:spTree>
      <p:nvGrpSpPr>
        <p:cNvPr id="1" name=""/>
        <p:cNvGrpSpPr/>
        <p:nvPr/>
      </p:nvGrpSpPr>
      <p:grpSpPr>
        <a:xfrm>
          <a:off x="0" y="0"/>
          <a:ext cx="0" cy="0"/>
          <a:chOff x="0" y="0"/>
          <a:chExt cx="0" cy="0"/>
        </a:xfrm>
      </p:grpSpPr>
      <p:sp>
        <p:nvSpPr>
          <p:cNvPr id="18" name="Picture Placeholder 13">
            <a:extLst>
              <a:ext uri="{FF2B5EF4-FFF2-40B4-BE49-F238E27FC236}">
                <a16:creationId xmlns:a16="http://schemas.microsoft.com/office/drawing/2014/main" id="{95F41F84-0C51-DD45-98C6-D58EF68C1AF0}"/>
              </a:ext>
            </a:extLst>
          </p:cNvPr>
          <p:cNvSpPr>
            <a:spLocks noGrp="1"/>
          </p:cNvSpPr>
          <p:nvPr>
            <p:ph type="pic" sz="quarter" idx="13" hasCustomPrompt="1"/>
          </p:nvPr>
        </p:nvSpPr>
        <p:spPr>
          <a:xfrm>
            <a:off x="1758462" y="126289"/>
            <a:ext cx="12192000" cy="6858000"/>
          </a:xfrm>
          <a:prstGeom prst="rect">
            <a:avLst/>
          </a:prstGeom>
        </p:spPr>
        <p:txBody>
          <a:bodyPr anchor="ctr"/>
          <a:lstStyle>
            <a:lvl1pPr marL="0" indent="0" algn="ctr">
              <a:buFontTx/>
              <a:buNone/>
              <a:defRPr>
                <a:solidFill>
                  <a:srgbClr val="FFFF00"/>
                </a:solidFill>
              </a:defRPr>
            </a:lvl1pPr>
          </a:lstStyle>
          <a:p>
            <a:r>
              <a:rPr lang="en-US" dirty="0"/>
              <a:t>Insert/Drag Picture Here</a:t>
            </a:r>
          </a:p>
        </p:txBody>
      </p:sp>
      <p:sp>
        <p:nvSpPr>
          <p:cNvPr id="11" name="Text Placeholder 16">
            <a:extLst>
              <a:ext uri="{FF2B5EF4-FFF2-40B4-BE49-F238E27FC236}">
                <a16:creationId xmlns:a16="http://schemas.microsoft.com/office/drawing/2014/main" id="{562AB0E1-5461-D54D-813B-22E6D816259E}"/>
              </a:ext>
            </a:extLst>
          </p:cNvPr>
          <p:cNvSpPr>
            <a:spLocks noGrp="1"/>
          </p:cNvSpPr>
          <p:nvPr>
            <p:ph type="body" sz="quarter" idx="10" hasCustomPrompt="1"/>
          </p:nvPr>
        </p:nvSpPr>
        <p:spPr>
          <a:xfrm>
            <a:off x="1143000" y="838466"/>
            <a:ext cx="7924800" cy="2438400"/>
          </a:xfrm>
          <a:prstGeom prst="rect">
            <a:avLst/>
          </a:prstGeom>
        </p:spPr>
        <p:txBody>
          <a:bodyPr/>
          <a:lstStyle>
            <a:lvl1pPr marL="0" indent="0">
              <a:buFontTx/>
              <a:buNone/>
              <a:defRPr sz="3800" b="1">
                <a:solidFill>
                  <a:schemeClr val="bg1"/>
                </a:solidFill>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Longer Presentation Title in Title Case</a:t>
            </a:r>
          </a:p>
        </p:txBody>
      </p:sp>
      <p:sp>
        <p:nvSpPr>
          <p:cNvPr id="19" name="Text Placeholder 19">
            <a:extLst>
              <a:ext uri="{FF2B5EF4-FFF2-40B4-BE49-F238E27FC236}">
                <a16:creationId xmlns:a16="http://schemas.microsoft.com/office/drawing/2014/main" id="{9FA6F515-502F-9545-8FD7-1D4E533F1774}"/>
              </a:ext>
            </a:extLst>
          </p:cNvPr>
          <p:cNvSpPr>
            <a:spLocks noGrp="1"/>
          </p:cNvSpPr>
          <p:nvPr>
            <p:ph type="body" sz="quarter" idx="11" hasCustomPrompt="1"/>
          </p:nvPr>
        </p:nvSpPr>
        <p:spPr>
          <a:xfrm>
            <a:off x="1143000" y="3886200"/>
            <a:ext cx="7620000" cy="381000"/>
          </a:xfrm>
          <a:prstGeom prst="rect">
            <a:avLst/>
          </a:prstGeom>
        </p:spPr>
        <p:txBody>
          <a:bodyPr/>
          <a:lstStyle>
            <a:lvl1pPr marL="0" indent="0">
              <a:buFontTx/>
              <a:buNone/>
              <a:defRPr b="1" i="0" cap="all" baseline="0">
                <a:solidFill>
                  <a:schemeClr val="bg1"/>
                </a:solidFill>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MULTIPLE PRESENTER NAMEs, separated by commas</a:t>
            </a:r>
          </a:p>
        </p:txBody>
      </p:sp>
      <p:sp>
        <p:nvSpPr>
          <p:cNvPr id="21" name="Text Placeholder 21">
            <a:extLst>
              <a:ext uri="{FF2B5EF4-FFF2-40B4-BE49-F238E27FC236}">
                <a16:creationId xmlns:a16="http://schemas.microsoft.com/office/drawing/2014/main" id="{D0C92FF0-5D57-C242-9D45-AB6C1CC66A9F}"/>
              </a:ext>
            </a:extLst>
          </p:cNvPr>
          <p:cNvSpPr>
            <a:spLocks noGrp="1"/>
          </p:cNvSpPr>
          <p:nvPr>
            <p:ph type="body" sz="quarter" idx="12" hasCustomPrompt="1"/>
          </p:nvPr>
        </p:nvSpPr>
        <p:spPr>
          <a:xfrm>
            <a:off x="1143000" y="4343400"/>
            <a:ext cx="7315200" cy="457200"/>
          </a:xfrm>
          <a:prstGeom prst="rect">
            <a:avLst/>
          </a:prstGeom>
        </p:spPr>
        <p:txBody>
          <a:bodyPr/>
          <a:lstStyle>
            <a:lvl1pPr marL="0" indent="0">
              <a:buFontTx/>
              <a:buNone/>
              <a:defRPr i="1">
                <a:solidFill>
                  <a:schemeClr val="bg1"/>
                </a:solidFill>
              </a:defRPr>
            </a:lvl1pPr>
            <a:lvl2pPr marL="243834" indent="0">
              <a:buFontTx/>
              <a:buNone/>
              <a:defRPr>
                <a:solidFill>
                  <a:schemeClr val="bg1"/>
                </a:solidFill>
              </a:defRPr>
            </a:lvl2pPr>
            <a:lvl3pPr marL="487668" indent="0">
              <a:buFontTx/>
              <a:buNone/>
              <a:defRPr>
                <a:solidFill>
                  <a:schemeClr val="bg1"/>
                </a:solidFill>
              </a:defRPr>
            </a:lvl3pPr>
            <a:lvl4pPr marL="731502" indent="0">
              <a:buFontTx/>
              <a:buNone/>
              <a:defRPr>
                <a:solidFill>
                  <a:schemeClr val="bg1"/>
                </a:solidFill>
              </a:defRPr>
            </a:lvl4pPr>
            <a:lvl5pPr marL="975336" indent="0">
              <a:buFontTx/>
              <a:buNone/>
              <a:defRPr>
                <a:solidFill>
                  <a:schemeClr val="bg1"/>
                </a:solidFill>
              </a:defRPr>
            </a:lvl5pPr>
          </a:lstStyle>
          <a:p>
            <a:pPr lvl="0"/>
            <a:r>
              <a:rPr lang="en-US" dirty="0"/>
              <a:t>Company Name Italicized</a:t>
            </a:r>
          </a:p>
        </p:txBody>
      </p:sp>
      <p:pic>
        <p:nvPicPr>
          <p:cNvPr id="16" name="Graphic 15">
            <a:extLst>
              <a:ext uri="{FF2B5EF4-FFF2-40B4-BE49-F238E27FC236}">
                <a16:creationId xmlns:a16="http://schemas.microsoft.com/office/drawing/2014/main" id="{F501E2B8-C8C7-8344-85C8-F0F4DBC1599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10529667" y="511923"/>
            <a:ext cx="1642334" cy="879822"/>
          </a:xfrm>
          <a:prstGeom prst="rect">
            <a:avLst/>
          </a:prstGeom>
        </p:spPr>
      </p:pic>
      <p:sp>
        <p:nvSpPr>
          <p:cNvPr id="12" name="Rectangle 11">
            <a:extLst>
              <a:ext uri="{FF2B5EF4-FFF2-40B4-BE49-F238E27FC236}">
                <a16:creationId xmlns:a16="http://schemas.microsoft.com/office/drawing/2014/main" id="{0FE356AE-F884-9341-B071-3D3557120864}"/>
              </a:ext>
            </a:extLst>
          </p:cNvPr>
          <p:cNvSpPr/>
          <p:nvPr userDrawn="1"/>
        </p:nvSpPr>
        <p:spPr>
          <a:xfrm>
            <a:off x="1" y="6574632"/>
            <a:ext cx="12191999" cy="283368"/>
          </a:xfrm>
          <a:prstGeom prst="rect">
            <a:avLst/>
          </a:prstGeom>
          <a:solidFill>
            <a:schemeClr val="bg1"/>
          </a:solidFill>
          <a:effectLst>
            <a:innerShdw blurRad="114300">
              <a:schemeClr val="bg1">
                <a:lumMod val="85000"/>
              </a:schemeClr>
            </a:innerShdw>
          </a:effectLst>
        </p:spPr>
        <p:txBody>
          <a:bodyPr wrap="square" rtlCol="0" anchor="ctr">
            <a:spAutoFit/>
          </a:bodyPr>
          <a:lstStyle/>
          <a:p>
            <a:pPr algn="ctr">
              <a:lnSpc>
                <a:spcPct val="90000"/>
              </a:lnSpc>
            </a:pPr>
            <a:endParaRPr lang="en-US" sz="2800">
              <a:solidFill>
                <a:schemeClr val="bg1"/>
              </a:solidFill>
            </a:endParaRPr>
          </a:p>
        </p:txBody>
      </p:sp>
      <p:pic>
        <p:nvPicPr>
          <p:cNvPr id="13" name="Picture 15">
            <a:extLst>
              <a:ext uri="{FF2B5EF4-FFF2-40B4-BE49-F238E27FC236}">
                <a16:creationId xmlns:a16="http://schemas.microsoft.com/office/drawing/2014/main" id="{E770B978-4616-CA4C-A7FA-6D865F43A8A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53030" y="6632937"/>
            <a:ext cx="875287" cy="184271"/>
          </a:xfrm>
          <a:prstGeom prst="rect">
            <a:avLst/>
          </a:prstGeom>
        </p:spPr>
      </p:pic>
      <p:pic>
        <p:nvPicPr>
          <p:cNvPr id="17" name="Graphic 16">
            <a:extLst>
              <a:ext uri="{FF2B5EF4-FFF2-40B4-BE49-F238E27FC236}">
                <a16:creationId xmlns:a16="http://schemas.microsoft.com/office/drawing/2014/main" id="{997766D3-24F7-1247-AD73-C8368FD9484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951497" y="6632937"/>
            <a:ext cx="3056958" cy="177215"/>
          </a:xfrm>
          <a:prstGeom prst="rect">
            <a:avLst/>
          </a:prstGeom>
        </p:spPr>
      </p:pic>
    </p:spTree>
    <p:extLst>
      <p:ext uri="{BB962C8B-B14F-4D97-AF65-F5344CB8AC3E}">
        <p14:creationId xmlns:p14="http://schemas.microsoft.com/office/powerpoint/2010/main" val="13197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 userDrawn="1">
          <p15:clr>
            <a:srgbClr val="FBAE40"/>
          </p15:clr>
        </p15:guide>
        <p15:guide id="2" pos="720">
          <p15:clr>
            <a:srgbClr val="FBAE40"/>
          </p15:clr>
        </p15:guide>
        <p15:guide id="4" orient="horz" pos="288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ong Title, Multiple Presenters, Diff Companies">
    <p:bg>
      <p:bgPr>
        <a:gradFill>
          <a:gsLst>
            <a:gs pos="100000">
              <a:schemeClr val="accent3">
                <a:lumMod val="97000"/>
                <a:alpha val="92000"/>
              </a:schemeClr>
            </a:gs>
            <a:gs pos="6000">
              <a:schemeClr val="accent1"/>
            </a:gs>
          </a:gsLst>
          <a:lin ang="19200000" scaled="0"/>
        </a:gradFill>
        <a:effectLst/>
      </p:bgPr>
    </p:bg>
    <p:spTree>
      <p:nvGrpSpPr>
        <p:cNvPr id="1" name=""/>
        <p:cNvGrpSpPr/>
        <p:nvPr/>
      </p:nvGrpSpPr>
      <p:grpSpPr>
        <a:xfrm>
          <a:off x="0" y="0"/>
          <a:ext cx="0" cy="0"/>
          <a:chOff x="0" y="0"/>
          <a:chExt cx="0" cy="0"/>
        </a:xfrm>
      </p:grpSpPr>
      <p:sp>
        <p:nvSpPr>
          <p:cNvPr id="23" name="Picture Placeholder 13">
            <a:extLst>
              <a:ext uri="{FF2B5EF4-FFF2-40B4-BE49-F238E27FC236}">
                <a16:creationId xmlns:a16="http://schemas.microsoft.com/office/drawing/2014/main" id="{F9B2FAC9-0948-9F4D-B3B9-1F5D231CE58B}"/>
              </a:ext>
            </a:extLst>
          </p:cNvPr>
          <p:cNvSpPr>
            <a:spLocks noGrp="1"/>
          </p:cNvSpPr>
          <p:nvPr>
            <p:ph type="pic" sz="quarter" idx="13" hasCustomPrompt="1"/>
          </p:nvPr>
        </p:nvSpPr>
        <p:spPr>
          <a:xfrm>
            <a:off x="0" y="0"/>
            <a:ext cx="12192000" cy="6858000"/>
          </a:xfrm>
          <a:prstGeom prst="rect">
            <a:avLst/>
          </a:prstGeom>
        </p:spPr>
        <p:txBody>
          <a:bodyPr anchor="ctr"/>
          <a:lstStyle>
            <a:lvl1pPr marL="0" indent="0" algn="ctr">
              <a:buFontTx/>
              <a:buNone/>
              <a:defRPr>
                <a:solidFill>
                  <a:srgbClr val="FFFF00"/>
                </a:solidFill>
              </a:defRPr>
            </a:lvl1pPr>
          </a:lstStyle>
          <a:p>
            <a:r>
              <a:rPr lang="en-US" dirty="0"/>
              <a:t>Insert/Drag Picture Here</a:t>
            </a:r>
          </a:p>
        </p:txBody>
      </p:sp>
      <p:sp>
        <p:nvSpPr>
          <p:cNvPr id="27" name="Text Placeholder 16">
            <a:extLst>
              <a:ext uri="{FF2B5EF4-FFF2-40B4-BE49-F238E27FC236}">
                <a16:creationId xmlns:a16="http://schemas.microsoft.com/office/drawing/2014/main" id="{018462FB-5255-A246-B247-652DC6007C95}"/>
              </a:ext>
            </a:extLst>
          </p:cNvPr>
          <p:cNvSpPr>
            <a:spLocks noGrp="1"/>
          </p:cNvSpPr>
          <p:nvPr>
            <p:ph type="body" sz="quarter" idx="10" hasCustomPrompt="1"/>
          </p:nvPr>
        </p:nvSpPr>
        <p:spPr>
          <a:xfrm>
            <a:off x="1143000" y="799835"/>
            <a:ext cx="7924800" cy="2438400"/>
          </a:xfrm>
          <a:prstGeom prst="rect">
            <a:avLst/>
          </a:prstGeom>
        </p:spPr>
        <p:txBody>
          <a:bodyPr/>
          <a:lstStyle>
            <a:lvl1pPr marL="0" indent="0">
              <a:buFontTx/>
              <a:buNone/>
              <a:defRPr sz="3800" b="1">
                <a:solidFill>
                  <a:schemeClr val="bg1"/>
                </a:solidFill>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Longer Presentation Title in Title Case</a:t>
            </a:r>
          </a:p>
        </p:txBody>
      </p:sp>
      <p:sp>
        <p:nvSpPr>
          <p:cNvPr id="28" name="Text Placeholder 19">
            <a:extLst>
              <a:ext uri="{FF2B5EF4-FFF2-40B4-BE49-F238E27FC236}">
                <a16:creationId xmlns:a16="http://schemas.microsoft.com/office/drawing/2014/main" id="{45E2B8EA-C7F0-9847-9E48-55A9ACCF0EBF}"/>
              </a:ext>
            </a:extLst>
          </p:cNvPr>
          <p:cNvSpPr>
            <a:spLocks noGrp="1"/>
          </p:cNvSpPr>
          <p:nvPr>
            <p:ph type="body" sz="quarter" idx="11" hasCustomPrompt="1"/>
          </p:nvPr>
        </p:nvSpPr>
        <p:spPr>
          <a:xfrm>
            <a:off x="1143000" y="3657600"/>
            <a:ext cx="4038600" cy="379228"/>
          </a:xfrm>
          <a:prstGeom prst="rect">
            <a:avLst/>
          </a:prstGeom>
        </p:spPr>
        <p:txBody>
          <a:bodyPr/>
          <a:lstStyle>
            <a:lvl1pPr marL="0" indent="0">
              <a:buFontTx/>
              <a:buNone/>
              <a:defRPr b="1" i="0" cap="all" baseline="0">
                <a:solidFill>
                  <a:schemeClr val="bg1"/>
                </a:solidFill>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PRESENTER NAME ONE</a:t>
            </a:r>
          </a:p>
        </p:txBody>
      </p:sp>
      <p:sp>
        <p:nvSpPr>
          <p:cNvPr id="29" name="Text Placeholder 21">
            <a:extLst>
              <a:ext uri="{FF2B5EF4-FFF2-40B4-BE49-F238E27FC236}">
                <a16:creationId xmlns:a16="http://schemas.microsoft.com/office/drawing/2014/main" id="{9877931E-1C4D-034B-82E0-AE5CC6728606}"/>
              </a:ext>
            </a:extLst>
          </p:cNvPr>
          <p:cNvSpPr>
            <a:spLocks noGrp="1"/>
          </p:cNvSpPr>
          <p:nvPr>
            <p:ph type="body" sz="quarter" idx="12" hasCustomPrompt="1"/>
          </p:nvPr>
        </p:nvSpPr>
        <p:spPr>
          <a:xfrm>
            <a:off x="1143000" y="3962400"/>
            <a:ext cx="4038600" cy="381000"/>
          </a:xfrm>
          <a:prstGeom prst="rect">
            <a:avLst/>
          </a:prstGeom>
        </p:spPr>
        <p:txBody>
          <a:bodyPr/>
          <a:lstStyle>
            <a:lvl1pPr marL="0" indent="0">
              <a:buFontTx/>
              <a:buNone/>
              <a:defRPr i="1">
                <a:solidFill>
                  <a:schemeClr val="bg1"/>
                </a:solidFill>
              </a:defRPr>
            </a:lvl1pPr>
            <a:lvl2pPr marL="243834" indent="0">
              <a:buFontTx/>
              <a:buNone/>
              <a:defRPr>
                <a:solidFill>
                  <a:schemeClr val="bg1"/>
                </a:solidFill>
              </a:defRPr>
            </a:lvl2pPr>
            <a:lvl3pPr marL="487668" indent="0">
              <a:buFontTx/>
              <a:buNone/>
              <a:defRPr>
                <a:solidFill>
                  <a:schemeClr val="bg1"/>
                </a:solidFill>
              </a:defRPr>
            </a:lvl3pPr>
            <a:lvl4pPr marL="731502" indent="0">
              <a:buFontTx/>
              <a:buNone/>
              <a:defRPr>
                <a:solidFill>
                  <a:schemeClr val="bg1"/>
                </a:solidFill>
              </a:defRPr>
            </a:lvl4pPr>
            <a:lvl5pPr marL="975336" indent="0">
              <a:buFontTx/>
              <a:buNone/>
              <a:defRPr>
                <a:solidFill>
                  <a:schemeClr val="bg1"/>
                </a:solidFill>
              </a:defRPr>
            </a:lvl5pPr>
          </a:lstStyle>
          <a:p>
            <a:pPr lvl="0"/>
            <a:r>
              <a:rPr lang="en-US" dirty="0"/>
              <a:t>Company Name Italicized</a:t>
            </a:r>
          </a:p>
        </p:txBody>
      </p:sp>
      <p:sp>
        <p:nvSpPr>
          <p:cNvPr id="30" name="Text Placeholder 19">
            <a:extLst>
              <a:ext uri="{FF2B5EF4-FFF2-40B4-BE49-F238E27FC236}">
                <a16:creationId xmlns:a16="http://schemas.microsoft.com/office/drawing/2014/main" id="{2AF5C0F4-7DA2-3741-B9D9-23DAE23B1401}"/>
              </a:ext>
            </a:extLst>
          </p:cNvPr>
          <p:cNvSpPr>
            <a:spLocks noGrp="1"/>
          </p:cNvSpPr>
          <p:nvPr>
            <p:ph type="body" sz="quarter" idx="20" hasCustomPrompt="1"/>
          </p:nvPr>
        </p:nvSpPr>
        <p:spPr>
          <a:xfrm>
            <a:off x="1143000" y="4724400"/>
            <a:ext cx="4038600" cy="379228"/>
          </a:xfrm>
          <a:prstGeom prst="rect">
            <a:avLst/>
          </a:prstGeom>
        </p:spPr>
        <p:txBody>
          <a:bodyPr/>
          <a:lstStyle>
            <a:lvl1pPr marL="0" indent="0">
              <a:buFontTx/>
              <a:buNone/>
              <a:defRPr b="1" i="0" cap="all" baseline="0">
                <a:solidFill>
                  <a:schemeClr val="bg1"/>
                </a:solidFill>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PRESENTER NAME TWO</a:t>
            </a:r>
          </a:p>
        </p:txBody>
      </p:sp>
      <p:sp>
        <p:nvSpPr>
          <p:cNvPr id="31" name="Text Placeholder 21">
            <a:extLst>
              <a:ext uri="{FF2B5EF4-FFF2-40B4-BE49-F238E27FC236}">
                <a16:creationId xmlns:a16="http://schemas.microsoft.com/office/drawing/2014/main" id="{3A5E1ACD-8477-3B45-983E-ADB3F6D616A6}"/>
              </a:ext>
            </a:extLst>
          </p:cNvPr>
          <p:cNvSpPr>
            <a:spLocks noGrp="1"/>
          </p:cNvSpPr>
          <p:nvPr>
            <p:ph type="body" sz="quarter" idx="21" hasCustomPrompt="1"/>
          </p:nvPr>
        </p:nvSpPr>
        <p:spPr>
          <a:xfrm>
            <a:off x="1143000" y="5029200"/>
            <a:ext cx="4038600" cy="381000"/>
          </a:xfrm>
          <a:prstGeom prst="rect">
            <a:avLst/>
          </a:prstGeom>
        </p:spPr>
        <p:txBody>
          <a:bodyPr/>
          <a:lstStyle>
            <a:lvl1pPr marL="0" indent="0">
              <a:buFontTx/>
              <a:buNone/>
              <a:defRPr i="1">
                <a:solidFill>
                  <a:schemeClr val="bg1"/>
                </a:solidFill>
              </a:defRPr>
            </a:lvl1pPr>
            <a:lvl2pPr marL="243834" indent="0">
              <a:buFontTx/>
              <a:buNone/>
              <a:defRPr>
                <a:solidFill>
                  <a:schemeClr val="bg1"/>
                </a:solidFill>
              </a:defRPr>
            </a:lvl2pPr>
            <a:lvl3pPr marL="487668" indent="0">
              <a:buFontTx/>
              <a:buNone/>
              <a:defRPr>
                <a:solidFill>
                  <a:schemeClr val="bg1"/>
                </a:solidFill>
              </a:defRPr>
            </a:lvl3pPr>
            <a:lvl4pPr marL="731502" indent="0">
              <a:buFontTx/>
              <a:buNone/>
              <a:defRPr>
                <a:solidFill>
                  <a:schemeClr val="bg1"/>
                </a:solidFill>
              </a:defRPr>
            </a:lvl4pPr>
            <a:lvl5pPr marL="975336" indent="0">
              <a:buFontTx/>
              <a:buNone/>
              <a:defRPr>
                <a:solidFill>
                  <a:schemeClr val="bg1"/>
                </a:solidFill>
              </a:defRPr>
            </a:lvl5pPr>
          </a:lstStyle>
          <a:p>
            <a:pPr lvl="0"/>
            <a:r>
              <a:rPr lang="en-US" dirty="0"/>
              <a:t>Company Name Italicized</a:t>
            </a:r>
          </a:p>
        </p:txBody>
      </p:sp>
      <p:sp>
        <p:nvSpPr>
          <p:cNvPr id="32" name="Text Placeholder 19">
            <a:extLst>
              <a:ext uri="{FF2B5EF4-FFF2-40B4-BE49-F238E27FC236}">
                <a16:creationId xmlns:a16="http://schemas.microsoft.com/office/drawing/2014/main" id="{031A57F1-A7D7-9446-92F6-84D88BBB7D8C}"/>
              </a:ext>
            </a:extLst>
          </p:cNvPr>
          <p:cNvSpPr>
            <a:spLocks noGrp="1"/>
          </p:cNvSpPr>
          <p:nvPr>
            <p:ph type="body" sz="quarter" idx="22" hasCustomPrompt="1"/>
          </p:nvPr>
        </p:nvSpPr>
        <p:spPr>
          <a:xfrm>
            <a:off x="5486400" y="3657600"/>
            <a:ext cx="4038600" cy="379228"/>
          </a:xfrm>
          <a:prstGeom prst="rect">
            <a:avLst/>
          </a:prstGeom>
        </p:spPr>
        <p:txBody>
          <a:bodyPr/>
          <a:lstStyle>
            <a:lvl1pPr marL="0" indent="0">
              <a:buFontTx/>
              <a:buNone/>
              <a:defRPr b="1" i="0" cap="all" baseline="0">
                <a:solidFill>
                  <a:schemeClr val="bg1"/>
                </a:solidFill>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PRESENTER NAME THREE</a:t>
            </a:r>
          </a:p>
        </p:txBody>
      </p:sp>
      <p:sp>
        <p:nvSpPr>
          <p:cNvPr id="33" name="Text Placeholder 21">
            <a:extLst>
              <a:ext uri="{FF2B5EF4-FFF2-40B4-BE49-F238E27FC236}">
                <a16:creationId xmlns:a16="http://schemas.microsoft.com/office/drawing/2014/main" id="{62418D13-DBB5-6B49-949D-8203C48CAF44}"/>
              </a:ext>
            </a:extLst>
          </p:cNvPr>
          <p:cNvSpPr>
            <a:spLocks noGrp="1"/>
          </p:cNvSpPr>
          <p:nvPr>
            <p:ph type="body" sz="quarter" idx="23" hasCustomPrompt="1"/>
          </p:nvPr>
        </p:nvSpPr>
        <p:spPr>
          <a:xfrm>
            <a:off x="5486400" y="3962400"/>
            <a:ext cx="4038600" cy="381000"/>
          </a:xfrm>
          <a:prstGeom prst="rect">
            <a:avLst/>
          </a:prstGeom>
        </p:spPr>
        <p:txBody>
          <a:bodyPr/>
          <a:lstStyle>
            <a:lvl1pPr marL="0" indent="0">
              <a:buFontTx/>
              <a:buNone/>
              <a:defRPr i="1">
                <a:solidFill>
                  <a:schemeClr val="bg1"/>
                </a:solidFill>
              </a:defRPr>
            </a:lvl1pPr>
            <a:lvl2pPr marL="243834" indent="0">
              <a:buFontTx/>
              <a:buNone/>
              <a:defRPr>
                <a:solidFill>
                  <a:schemeClr val="bg1"/>
                </a:solidFill>
              </a:defRPr>
            </a:lvl2pPr>
            <a:lvl3pPr marL="487668" indent="0">
              <a:buFontTx/>
              <a:buNone/>
              <a:defRPr>
                <a:solidFill>
                  <a:schemeClr val="bg1"/>
                </a:solidFill>
              </a:defRPr>
            </a:lvl3pPr>
            <a:lvl4pPr marL="731502" indent="0">
              <a:buFontTx/>
              <a:buNone/>
              <a:defRPr>
                <a:solidFill>
                  <a:schemeClr val="bg1"/>
                </a:solidFill>
              </a:defRPr>
            </a:lvl4pPr>
            <a:lvl5pPr marL="975336" indent="0">
              <a:buFontTx/>
              <a:buNone/>
              <a:defRPr>
                <a:solidFill>
                  <a:schemeClr val="bg1"/>
                </a:solidFill>
              </a:defRPr>
            </a:lvl5pPr>
          </a:lstStyle>
          <a:p>
            <a:pPr lvl="0"/>
            <a:r>
              <a:rPr lang="en-US" dirty="0"/>
              <a:t>Company Name Italicized</a:t>
            </a:r>
          </a:p>
        </p:txBody>
      </p:sp>
      <p:sp>
        <p:nvSpPr>
          <p:cNvPr id="34" name="Text Placeholder 19">
            <a:extLst>
              <a:ext uri="{FF2B5EF4-FFF2-40B4-BE49-F238E27FC236}">
                <a16:creationId xmlns:a16="http://schemas.microsoft.com/office/drawing/2014/main" id="{1E0CC1AA-8A97-2B45-B655-D50A6C68CE3A}"/>
              </a:ext>
            </a:extLst>
          </p:cNvPr>
          <p:cNvSpPr>
            <a:spLocks noGrp="1"/>
          </p:cNvSpPr>
          <p:nvPr>
            <p:ph type="body" sz="quarter" idx="24" hasCustomPrompt="1"/>
          </p:nvPr>
        </p:nvSpPr>
        <p:spPr>
          <a:xfrm>
            <a:off x="5486400" y="4724400"/>
            <a:ext cx="4038600" cy="379228"/>
          </a:xfrm>
          <a:prstGeom prst="rect">
            <a:avLst/>
          </a:prstGeom>
        </p:spPr>
        <p:txBody>
          <a:bodyPr/>
          <a:lstStyle>
            <a:lvl1pPr marL="0" indent="0">
              <a:buFontTx/>
              <a:buNone/>
              <a:defRPr b="1" i="0" cap="all" baseline="0">
                <a:solidFill>
                  <a:schemeClr val="bg1"/>
                </a:solidFill>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PRESENTER NAME FOUR</a:t>
            </a:r>
          </a:p>
        </p:txBody>
      </p:sp>
      <p:sp>
        <p:nvSpPr>
          <p:cNvPr id="35" name="Text Placeholder 21">
            <a:extLst>
              <a:ext uri="{FF2B5EF4-FFF2-40B4-BE49-F238E27FC236}">
                <a16:creationId xmlns:a16="http://schemas.microsoft.com/office/drawing/2014/main" id="{35A44470-115C-AB41-9771-61833D9D0199}"/>
              </a:ext>
            </a:extLst>
          </p:cNvPr>
          <p:cNvSpPr>
            <a:spLocks noGrp="1"/>
          </p:cNvSpPr>
          <p:nvPr>
            <p:ph type="body" sz="quarter" idx="25" hasCustomPrompt="1"/>
          </p:nvPr>
        </p:nvSpPr>
        <p:spPr>
          <a:xfrm>
            <a:off x="5486400" y="5029200"/>
            <a:ext cx="4038600" cy="381000"/>
          </a:xfrm>
          <a:prstGeom prst="rect">
            <a:avLst/>
          </a:prstGeom>
        </p:spPr>
        <p:txBody>
          <a:bodyPr/>
          <a:lstStyle>
            <a:lvl1pPr marL="0" indent="0">
              <a:buFontTx/>
              <a:buNone/>
              <a:defRPr i="1">
                <a:solidFill>
                  <a:schemeClr val="bg1"/>
                </a:solidFill>
              </a:defRPr>
            </a:lvl1pPr>
            <a:lvl2pPr marL="243834" indent="0">
              <a:buFontTx/>
              <a:buNone/>
              <a:defRPr>
                <a:solidFill>
                  <a:schemeClr val="bg1"/>
                </a:solidFill>
              </a:defRPr>
            </a:lvl2pPr>
            <a:lvl3pPr marL="487668" indent="0">
              <a:buFontTx/>
              <a:buNone/>
              <a:defRPr>
                <a:solidFill>
                  <a:schemeClr val="bg1"/>
                </a:solidFill>
              </a:defRPr>
            </a:lvl3pPr>
            <a:lvl4pPr marL="731502" indent="0">
              <a:buFontTx/>
              <a:buNone/>
              <a:defRPr>
                <a:solidFill>
                  <a:schemeClr val="bg1"/>
                </a:solidFill>
              </a:defRPr>
            </a:lvl4pPr>
            <a:lvl5pPr marL="975336" indent="0">
              <a:buFontTx/>
              <a:buNone/>
              <a:defRPr>
                <a:solidFill>
                  <a:schemeClr val="bg1"/>
                </a:solidFill>
              </a:defRPr>
            </a:lvl5pPr>
          </a:lstStyle>
          <a:p>
            <a:pPr lvl="0"/>
            <a:r>
              <a:rPr lang="en-US" dirty="0"/>
              <a:t>Company Name Italicized</a:t>
            </a:r>
          </a:p>
        </p:txBody>
      </p:sp>
      <p:pic>
        <p:nvPicPr>
          <p:cNvPr id="24" name="Graphic 23">
            <a:extLst>
              <a:ext uri="{FF2B5EF4-FFF2-40B4-BE49-F238E27FC236}">
                <a16:creationId xmlns:a16="http://schemas.microsoft.com/office/drawing/2014/main" id="{02E11B26-BFA4-EC46-A6AB-4B23FE0D207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10529667" y="511923"/>
            <a:ext cx="1642334" cy="879822"/>
          </a:xfrm>
          <a:prstGeom prst="rect">
            <a:avLst/>
          </a:prstGeom>
        </p:spPr>
      </p:pic>
      <p:sp>
        <p:nvSpPr>
          <p:cNvPr id="18" name="Rectangle 17">
            <a:extLst>
              <a:ext uri="{FF2B5EF4-FFF2-40B4-BE49-F238E27FC236}">
                <a16:creationId xmlns:a16="http://schemas.microsoft.com/office/drawing/2014/main" id="{37520465-1E60-2D43-B95C-E6B5D45A1835}"/>
              </a:ext>
            </a:extLst>
          </p:cNvPr>
          <p:cNvSpPr/>
          <p:nvPr userDrawn="1"/>
        </p:nvSpPr>
        <p:spPr>
          <a:xfrm>
            <a:off x="1" y="6574632"/>
            <a:ext cx="12191999" cy="283368"/>
          </a:xfrm>
          <a:prstGeom prst="rect">
            <a:avLst/>
          </a:prstGeom>
          <a:solidFill>
            <a:schemeClr val="bg1"/>
          </a:solidFill>
          <a:effectLst>
            <a:innerShdw blurRad="114300">
              <a:schemeClr val="bg1">
                <a:lumMod val="85000"/>
              </a:schemeClr>
            </a:innerShdw>
          </a:effectLst>
        </p:spPr>
        <p:txBody>
          <a:bodyPr wrap="square" rtlCol="0" anchor="ctr">
            <a:spAutoFit/>
          </a:bodyPr>
          <a:lstStyle/>
          <a:p>
            <a:pPr algn="ctr">
              <a:lnSpc>
                <a:spcPct val="90000"/>
              </a:lnSpc>
            </a:pPr>
            <a:endParaRPr lang="en-US" sz="2800">
              <a:solidFill>
                <a:schemeClr val="bg1"/>
              </a:solidFill>
            </a:endParaRPr>
          </a:p>
        </p:txBody>
      </p:sp>
      <p:pic>
        <p:nvPicPr>
          <p:cNvPr id="19" name="Picture 15">
            <a:extLst>
              <a:ext uri="{FF2B5EF4-FFF2-40B4-BE49-F238E27FC236}">
                <a16:creationId xmlns:a16="http://schemas.microsoft.com/office/drawing/2014/main" id="{32B17503-55F4-304E-B09B-94F8C651AF9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53030" y="6632937"/>
            <a:ext cx="875287" cy="184271"/>
          </a:xfrm>
          <a:prstGeom prst="rect">
            <a:avLst/>
          </a:prstGeom>
        </p:spPr>
      </p:pic>
      <p:pic>
        <p:nvPicPr>
          <p:cNvPr id="36" name="Graphic 35">
            <a:extLst>
              <a:ext uri="{FF2B5EF4-FFF2-40B4-BE49-F238E27FC236}">
                <a16:creationId xmlns:a16="http://schemas.microsoft.com/office/drawing/2014/main" id="{BAEC6CCE-B95D-1F43-B0ED-1248B9E91C3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951497" y="6632937"/>
            <a:ext cx="3056958" cy="177215"/>
          </a:xfrm>
          <a:prstGeom prst="rect">
            <a:avLst/>
          </a:prstGeom>
        </p:spPr>
      </p:pic>
    </p:spTree>
    <p:extLst>
      <p:ext uri="{BB962C8B-B14F-4D97-AF65-F5344CB8AC3E}">
        <p14:creationId xmlns:p14="http://schemas.microsoft.com/office/powerpoint/2010/main" val="2904896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
          <p15:clr>
            <a:srgbClr val="FBAE40"/>
          </p15:clr>
        </p15:guide>
        <p15:guide id="2" pos="720">
          <p15:clr>
            <a:srgbClr val="FBAE40"/>
          </p15:clr>
        </p15:guide>
        <p15:guide id="4" orient="horz"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tro Slide_Single Presenter">
    <p:bg>
      <p:bgPr>
        <a:solidFill>
          <a:schemeClr val="bg1">
            <a:lumMod val="85000"/>
            <a:alpha val="50000"/>
          </a:schemeClr>
        </a:solidFill>
        <a:effectLst/>
      </p:bgPr>
    </p:bg>
    <p:spTree>
      <p:nvGrpSpPr>
        <p:cNvPr id="1" name=""/>
        <p:cNvGrpSpPr/>
        <p:nvPr/>
      </p:nvGrpSpPr>
      <p:grpSpPr>
        <a:xfrm>
          <a:off x="0" y="0"/>
          <a:ext cx="0" cy="0"/>
          <a:chOff x="0" y="0"/>
          <a:chExt cx="0" cy="0"/>
        </a:xfrm>
      </p:grpSpPr>
      <p:sp>
        <p:nvSpPr>
          <p:cNvPr id="37" name="Text Placeholder 36">
            <a:extLst>
              <a:ext uri="{FF2B5EF4-FFF2-40B4-BE49-F238E27FC236}">
                <a16:creationId xmlns:a16="http://schemas.microsoft.com/office/drawing/2014/main" id="{4E84D288-525A-364F-B660-BFBEBEB1F63A}"/>
              </a:ext>
            </a:extLst>
          </p:cNvPr>
          <p:cNvSpPr>
            <a:spLocks noGrp="1"/>
          </p:cNvSpPr>
          <p:nvPr>
            <p:ph type="body" sz="quarter" idx="10" hasCustomPrompt="1"/>
          </p:nvPr>
        </p:nvSpPr>
        <p:spPr>
          <a:xfrm>
            <a:off x="6781800" y="838200"/>
            <a:ext cx="4800600" cy="457200"/>
          </a:xfrm>
          <a:prstGeom prst="rect">
            <a:avLst/>
          </a:prstGeom>
        </p:spPr>
        <p:txBody>
          <a:bodyPr/>
          <a:lstStyle>
            <a:lvl1pPr marL="0" indent="0" algn="l">
              <a:lnSpc>
                <a:spcPct val="100000"/>
              </a:lnSpc>
              <a:buFontTx/>
              <a:buNone/>
              <a:defRPr sz="2800" b="1">
                <a:solidFill>
                  <a:schemeClr val="accent1"/>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err="1"/>
              <a:t>Firstname</a:t>
            </a:r>
            <a:r>
              <a:rPr lang="en-US" dirty="0"/>
              <a:t> </a:t>
            </a:r>
            <a:r>
              <a:rPr lang="en-US" dirty="0" err="1"/>
              <a:t>Lastname</a:t>
            </a:r>
            <a:endParaRPr lang="en-US" dirty="0"/>
          </a:p>
        </p:txBody>
      </p:sp>
      <p:sp>
        <p:nvSpPr>
          <p:cNvPr id="38" name="Text Placeholder 36">
            <a:extLst>
              <a:ext uri="{FF2B5EF4-FFF2-40B4-BE49-F238E27FC236}">
                <a16:creationId xmlns:a16="http://schemas.microsoft.com/office/drawing/2014/main" id="{B92545CA-0F1F-0244-8C6C-A728C02A5FD1}"/>
              </a:ext>
            </a:extLst>
          </p:cNvPr>
          <p:cNvSpPr>
            <a:spLocks noGrp="1"/>
          </p:cNvSpPr>
          <p:nvPr>
            <p:ph type="body" sz="quarter" idx="11" hasCustomPrompt="1"/>
          </p:nvPr>
        </p:nvSpPr>
        <p:spPr>
          <a:xfrm>
            <a:off x="5029200" y="2908005"/>
            <a:ext cx="1752600" cy="368595"/>
          </a:xfrm>
          <a:prstGeom prst="rect">
            <a:avLst/>
          </a:prstGeom>
        </p:spPr>
        <p:txBody>
          <a:bodyPr/>
          <a:lstStyle>
            <a:lvl1pPr marL="0" indent="0" algn="l">
              <a:lnSpc>
                <a:spcPct val="100000"/>
              </a:lnSpc>
              <a:buFontTx/>
              <a:buNone/>
              <a:defRPr sz="1800" b="0">
                <a:solidFill>
                  <a:schemeClr val="tx2"/>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 years</a:t>
            </a:r>
          </a:p>
        </p:txBody>
      </p:sp>
      <p:sp>
        <p:nvSpPr>
          <p:cNvPr id="59" name="Picture Placeholder 58">
            <a:extLst>
              <a:ext uri="{FF2B5EF4-FFF2-40B4-BE49-F238E27FC236}">
                <a16:creationId xmlns:a16="http://schemas.microsoft.com/office/drawing/2014/main" id="{EDE96775-D572-CC4E-9EAB-14CF53826571}"/>
              </a:ext>
            </a:extLst>
          </p:cNvPr>
          <p:cNvSpPr>
            <a:spLocks noGrp="1"/>
          </p:cNvSpPr>
          <p:nvPr>
            <p:ph type="pic" sz="quarter" idx="22" hasCustomPrompt="1"/>
          </p:nvPr>
        </p:nvSpPr>
        <p:spPr>
          <a:xfrm>
            <a:off x="1219200" y="1295400"/>
            <a:ext cx="3048000" cy="3048000"/>
          </a:xfrm>
          <a:prstGeom prst="ellipse">
            <a:avLst/>
          </a:prstGeom>
          <a:noFill/>
        </p:spPr>
        <p:txBody>
          <a:bodyPr/>
          <a:lstStyle>
            <a:lvl1pPr marL="0" indent="0" algn="ctr">
              <a:buFontTx/>
              <a:buNone/>
              <a:defRPr sz="1600" b="1"/>
            </a:lvl1pPr>
          </a:lstStyle>
          <a:p>
            <a:r>
              <a:rPr lang="en-US" dirty="0"/>
              <a:t>Insert/Drag Your Picture Here</a:t>
            </a:r>
          </a:p>
        </p:txBody>
      </p:sp>
      <p:sp>
        <p:nvSpPr>
          <p:cNvPr id="56" name="Text Placeholder 36">
            <a:extLst>
              <a:ext uri="{FF2B5EF4-FFF2-40B4-BE49-F238E27FC236}">
                <a16:creationId xmlns:a16="http://schemas.microsoft.com/office/drawing/2014/main" id="{A4412B82-5085-E54F-AEFD-0646E8503398}"/>
              </a:ext>
            </a:extLst>
          </p:cNvPr>
          <p:cNvSpPr>
            <a:spLocks noGrp="1"/>
          </p:cNvSpPr>
          <p:nvPr>
            <p:ph type="body" sz="quarter" idx="23" hasCustomPrompt="1"/>
          </p:nvPr>
        </p:nvSpPr>
        <p:spPr>
          <a:xfrm>
            <a:off x="6781799" y="1295400"/>
            <a:ext cx="4800599" cy="381000"/>
          </a:xfrm>
          <a:prstGeom prst="rect">
            <a:avLst/>
          </a:prstGeom>
        </p:spPr>
        <p:txBody>
          <a:bodyPr/>
          <a:lstStyle>
            <a:lvl1pPr marL="0" indent="0" algn="l">
              <a:lnSpc>
                <a:spcPct val="100000"/>
              </a:lnSpc>
              <a:buFontTx/>
              <a:buNone/>
              <a:defRPr sz="1800" b="0">
                <a:solidFill>
                  <a:schemeClr val="tx2"/>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r>
              <a:rPr lang="en-US" dirty="0" err="1"/>
              <a:t>linkedin.com</a:t>
            </a:r>
            <a:r>
              <a:rPr lang="en-US" dirty="0"/>
              <a:t>/in/</a:t>
            </a:r>
            <a:r>
              <a:rPr lang="en-US" dirty="0" err="1"/>
              <a:t>yourname</a:t>
            </a:r>
            <a:endParaRPr lang="en-US" dirty="0"/>
          </a:p>
        </p:txBody>
      </p:sp>
      <p:sp>
        <p:nvSpPr>
          <p:cNvPr id="33" name="TextBox 32">
            <a:extLst>
              <a:ext uri="{FF2B5EF4-FFF2-40B4-BE49-F238E27FC236}">
                <a16:creationId xmlns:a16="http://schemas.microsoft.com/office/drawing/2014/main" id="{52ABEE42-9F23-9A4E-8BD2-7108A2167694}"/>
              </a:ext>
            </a:extLst>
          </p:cNvPr>
          <p:cNvSpPr txBox="1"/>
          <p:nvPr userDrawn="1"/>
        </p:nvSpPr>
        <p:spPr>
          <a:xfrm>
            <a:off x="5029201" y="3444063"/>
            <a:ext cx="2743200" cy="307777"/>
          </a:xfrm>
          <a:prstGeom prst="rect">
            <a:avLst/>
          </a:prstGeom>
          <a:noFill/>
        </p:spPr>
        <p:txBody>
          <a:bodyPr wrap="square" rtlCol="0">
            <a:spAutoFit/>
          </a:bodyPr>
          <a:lstStyle/>
          <a:p>
            <a:pPr algn="l"/>
            <a:r>
              <a:rPr lang="en-US" sz="1400" b="1" dirty="0">
                <a:solidFill>
                  <a:schemeClr val="accent1"/>
                </a:solidFill>
              </a:rPr>
              <a:t>HOMETOWN</a:t>
            </a:r>
          </a:p>
        </p:txBody>
      </p:sp>
      <p:sp>
        <p:nvSpPr>
          <p:cNvPr id="34" name="Text Placeholder 36">
            <a:extLst>
              <a:ext uri="{FF2B5EF4-FFF2-40B4-BE49-F238E27FC236}">
                <a16:creationId xmlns:a16="http://schemas.microsoft.com/office/drawing/2014/main" id="{4B361B3A-6658-8940-A276-78DAFF692BF6}"/>
              </a:ext>
            </a:extLst>
          </p:cNvPr>
          <p:cNvSpPr>
            <a:spLocks noGrp="1"/>
          </p:cNvSpPr>
          <p:nvPr>
            <p:ph type="body" sz="quarter" idx="24" hasCustomPrompt="1"/>
          </p:nvPr>
        </p:nvSpPr>
        <p:spPr>
          <a:xfrm>
            <a:off x="5029200" y="3672663"/>
            <a:ext cx="2941675" cy="368595"/>
          </a:xfrm>
          <a:prstGeom prst="rect">
            <a:avLst/>
          </a:prstGeom>
        </p:spPr>
        <p:txBody>
          <a:bodyPr/>
          <a:lstStyle>
            <a:lvl1pPr marL="0" indent="0" algn="l">
              <a:lnSpc>
                <a:spcPct val="100000"/>
              </a:lnSpc>
              <a:buFontTx/>
              <a:buNone/>
              <a:defRPr sz="1800" b="0">
                <a:solidFill>
                  <a:schemeClr val="tx2"/>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City, State</a:t>
            </a:r>
          </a:p>
        </p:txBody>
      </p:sp>
      <p:sp>
        <p:nvSpPr>
          <p:cNvPr id="35" name="Text Placeholder 36">
            <a:extLst>
              <a:ext uri="{FF2B5EF4-FFF2-40B4-BE49-F238E27FC236}">
                <a16:creationId xmlns:a16="http://schemas.microsoft.com/office/drawing/2014/main" id="{6AB7CF9C-3D5B-5145-94E8-BC855E45511E}"/>
              </a:ext>
            </a:extLst>
          </p:cNvPr>
          <p:cNvSpPr>
            <a:spLocks noGrp="1"/>
          </p:cNvSpPr>
          <p:nvPr>
            <p:ph type="body" sz="quarter" idx="25" hasCustomPrompt="1"/>
          </p:nvPr>
        </p:nvSpPr>
        <p:spPr>
          <a:xfrm>
            <a:off x="5029200" y="4441032"/>
            <a:ext cx="6096000" cy="2133600"/>
          </a:xfrm>
          <a:prstGeom prst="rect">
            <a:avLst/>
          </a:prstGeom>
        </p:spPr>
        <p:txBody>
          <a:bodyPr/>
          <a:lstStyle>
            <a:lvl1pPr marL="0" marR="0" indent="0" algn="l" defTabSz="457189" rtl="0" eaLnBrk="1" fontAlgn="base" latinLnBrk="0" hangingPunct="1">
              <a:lnSpc>
                <a:spcPct val="100000"/>
              </a:lnSpc>
              <a:spcBef>
                <a:spcPts val="1600"/>
              </a:spcBef>
              <a:spcAft>
                <a:spcPct val="0"/>
              </a:spcAft>
              <a:buClrTx/>
              <a:buSzPct val="90000"/>
              <a:buFontTx/>
              <a:buNone/>
              <a:tabLst/>
              <a:defRPr lang="en-US" sz="1800" b="0" kern="1200" dirty="0">
                <a:solidFill>
                  <a:schemeClr val="tx2"/>
                </a:solidFill>
                <a:latin typeface="+mn-lt"/>
                <a:ea typeface="+mn-ea"/>
                <a:cs typeface="Arial"/>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marL="0" lvl="0" indent="0" algn="l" defTabSz="457189" rtl="0" fontAlgn="base">
              <a:lnSpc>
                <a:spcPct val="100000"/>
              </a:lnSpc>
              <a:spcBef>
                <a:spcPts val="1600"/>
              </a:spcBef>
              <a:spcAft>
                <a:spcPct val="0"/>
              </a:spcAft>
              <a:buSzPct val="90000"/>
              <a:buFontTx/>
              <a:buNone/>
            </a:pPr>
            <a:r>
              <a:rPr lang="en-US" dirty="0"/>
              <a:t>Here is where you would include some personal points about yourself and list your personal connection to the philanthropic community (perhaps an interest you have or a favorite experience). This portion is meant to tell the audience a little bit more about who you are.</a:t>
            </a:r>
          </a:p>
        </p:txBody>
      </p:sp>
      <p:sp>
        <p:nvSpPr>
          <p:cNvPr id="26" name="TextBox 25">
            <a:extLst>
              <a:ext uri="{FF2B5EF4-FFF2-40B4-BE49-F238E27FC236}">
                <a16:creationId xmlns:a16="http://schemas.microsoft.com/office/drawing/2014/main" id="{2989EDEB-4ABD-C641-9F56-BDDC3C3E338B}"/>
              </a:ext>
            </a:extLst>
          </p:cNvPr>
          <p:cNvSpPr txBox="1"/>
          <p:nvPr userDrawn="1"/>
        </p:nvSpPr>
        <p:spPr>
          <a:xfrm>
            <a:off x="5029200" y="1885674"/>
            <a:ext cx="2743200" cy="307777"/>
          </a:xfrm>
          <a:prstGeom prst="rect">
            <a:avLst/>
          </a:prstGeom>
          <a:noFill/>
        </p:spPr>
        <p:txBody>
          <a:bodyPr wrap="square" rtlCol="0">
            <a:spAutoFit/>
          </a:bodyPr>
          <a:lstStyle/>
          <a:p>
            <a:pPr algn="l"/>
            <a:r>
              <a:rPr lang="en-US" sz="1400" b="1" dirty="0">
                <a:solidFill>
                  <a:schemeClr val="accent1"/>
                </a:solidFill>
              </a:rPr>
              <a:t>TITLE</a:t>
            </a:r>
          </a:p>
        </p:txBody>
      </p:sp>
      <p:sp>
        <p:nvSpPr>
          <p:cNvPr id="27" name="Text Placeholder 36">
            <a:extLst>
              <a:ext uri="{FF2B5EF4-FFF2-40B4-BE49-F238E27FC236}">
                <a16:creationId xmlns:a16="http://schemas.microsoft.com/office/drawing/2014/main" id="{F85DE4CD-D973-7F43-84E7-28844027E2EF}"/>
              </a:ext>
            </a:extLst>
          </p:cNvPr>
          <p:cNvSpPr>
            <a:spLocks noGrp="1"/>
          </p:cNvSpPr>
          <p:nvPr>
            <p:ph type="body" sz="quarter" idx="26" hasCustomPrompt="1"/>
          </p:nvPr>
        </p:nvSpPr>
        <p:spPr>
          <a:xfrm>
            <a:off x="5029200" y="2114274"/>
            <a:ext cx="5334000" cy="368595"/>
          </a:xfrm>
          <a:prstGeom prst="rect">
            <a:avLst/>
          </a:prstGeom>
        </p:spPr>
        <p:txBody>
          <a:bodyPr/>
          <a:lstStyle>
            <a:lvl1pPr marL="0" indent="0" algn="l">
              <a:lnSpc>
                <a:spcPct val="100000"/>
              </a:lnSpc>
              <a:buFontTx/>
              <a:buNone/>
              <a:defRPr sz="1800" b="0">
                <a:solidFill>
                  <a:schemeClr val="tx2"/>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Your Job Title in Title Case</a:t>
            </a:r>
          </a:p>
        </p:txBody>
      </p:sp>
      <p:pic>
        <p:nvPicPr>
          <p:cNvPr id="21" name="Graphic 20">
            <a:extLst>
              <a:ext uri="{FF2B5EF4-FFF2-40B4-BE49-F238E27FC236}">
                <a16:creationId xmlns:a16="http://schemas.microsoft.com/office/drawing/2014/main" id="{2CDE1378-902B-5740-B8AE-B82186156F5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0" y="4343400"/>
            <a:ext cx="1676400" cy="1676400"/>
          </a:xfrm>
          <a:prstGeom prst="rect">
            <a:avLst/>
          </a:prstGeom>
        </p:spPr>
      </p:pic>
      <p:pic>
        <p:nvPicPr>
          <p:cNvPr id="24" name="Graphic 23">
            <a:extLst>
              <a:ext uri="{FF2B5EF4-FFF2-40B4-BE49-F238E27FC236}">
                <a16:creationId xmlns:a16="http://schemas.microsoft.com/office/drawing/2014/main" id="{B0605320-6D92-5249-B7E7-5BB9F166725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29200" y="838200"/>
            <a:ext cx="1676400" cy="876300"/>
          </a:xfrm>
          <a:prstGeom prst="rect">
            <a:avLst/>
          </a:prstGeom>
        </p:spPr>
      </p:pic>
      <p:sp>
        <p:nvSpPr>
          <p:cNvPr id="39" name="TextBox 38">
            <a:extLst>
              <a:ext uri="{FF2B5EF4-FFF2-40B4-BE49-F238E27FC236}">
                <a16:creationId xmlns:a16="http://schemas.microsoft.com/office/drawing/2014/main" id="{01F81DF6-356B-894B-8128-B5CA2D782ED8}"/>
              </a:ext>
            </a:extLst>
          </p:cNvPr>
          <p:cNvSpPr txBox="1"/>
          <p:nvPr userDrawn="1"/>
        </p:nvSpPr>
        <p:spPr>
          <a:xfrm>
            <a:off x="5029200" y="4212432"/>
            <a:ext cx="2743200" cy="307777"/>
          </a:xfrm>
          <a:prstGeom prst="rect">
            <a:avLst/>
          </a:prstGeom>
          <a:noFill/>
        </p:spPr>
        <p:txBody>
          <a:bodyPr wrap="square" rtlCol="0">
            <a:spAutoFit/>
          </a:bodyPr>
          <a:lstStyle/>
          <a:p>
            <a:pPr algn="l"/>
            <a:r>
              <a:rPr lang="en-US" sz="1400" b="1" dirty="0">
                <a:solidFill>
                  <a:schemeClr val="accent1"/>
                </a:solidFill>
              </a:rPr>
              <a:t>ABOUT ME</a:t>
            </a:r>
          </a:p>
        </p:txBody>
      </p:sp>
      <p:sp>
        <p:nvSpPr>
          <p:cNvPr id="18" name="Rectangle 17">
            <a:extLst>
              <a:ext uri="{FF2B5EF4-FFF2-40B4-BE49-F238E27FC236}">
                <a16:creationId xmlns:a16="http://schemas.microsoft.com/office/drawing/2014/main" id="{74D5D59B-DB74-6C48-AC9B-835A99C37F3F}"/>
              </a:ext>
            </a:extLst>
          </p:cNvPr>
          <p:cNvSpPr/>
          <p:nvPr userDrawn="1"/>
        </p:nvSpPr>
        <p:spPr>
          <a:xfrm>
            <a:off x="1" y="6581711"/>
            <a:ext cx="12191999" cy="283368"/>
          </a:xfrm>
          <a:prstGeom prst="rect">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pic>
        <p:nvPicPr>
          <p:cNvPr id="20" name="Graphic 19">
            <a:extLst>
              <a:ext uri="{FF2B5EF4-FFF2-40B4-BE49-F238E27FC236}">
                <a16:creationId xmlns:a16="http://schemas.microsoft.com/office/drawing/2014/main" id="{5E4F3201-DAC2-474C-B98F-D5702845CAD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951495" y="6632937"/>
            <a:ext cx="3056962" cy="177215"/>
          </a:xfrm>
          <a:prstGeom prst="rect">
            <a:avLst/>
          </a:prstGeom>
        </p:spPr>
      </p:pic>
      <p:pic>
        <p:nvPicPr>
          <p:cNvPr id="22" name="Picture 15">
            <a:extLst>
              <a:ext uri="{FF2B5EF4-FFF2-40B4-BE49-F238E27FC236}">
                <a16:creationId xmlns:a16="http://schemas.microsoft.com/office/drawing/2014/main" id="{F5C46C4C-D237-4E4E-B850-6FC6E48D395E}"/>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53030" y="6632937"/>
            <a:ext cx="875287" cy="184270"/>
          </a:xfrm>
          <a:prstGeom prst="rect">
            <a:avLst/>
          </a:prstGeom>
        </p:spPr>
      </p:pic>
    </p:spTree>
    <p:extLst>
      <p:ext uri="{BB962C8B-B14F-4D97-AF65-F5344CB8AC3E}">
        <p14:creationId xmlns:p14="http://schemas.microsoft.com/office/powerpoint/2010/main" val="2296629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tro Slide_2 Presenters">
    <p:bg>
      <p:bgPr>
        <a:solidFill>
          <a:schemeClr val="bg1">
            <a:lumMod val="85000"/>
            <a:alpha val="50000"/>
          </a:schemeClr>
        </a:solidFill>
        <a:effectLst/>
      </p:bgPr>
    </p:bg>
    <p:spTree>
      <p:nvGrpSpPr>
        <p:cNvPr id="1" name=""/>
        <p:cNvGrpSpPr/>
        <p:nvPr/>
      </p:nvGrpSpPr>
      <p:grpSpPr>
        <a:xfrm>
          <a:off x="0" y="0"/>
          <a:ext cx="0" cy="0"/>
          <a:chOff x="0" y="0"/>
          <a:chExt cx="0" cy="0"/>
        </a:xfrm>
      </p:grpSpPr>
      <p:pic>
        <p:nvPicPr>
          <p:cNvPr id="49" name="Graphic 48">
            <a:extLst>
              <a:ext uri="{FF2B5EF4-FFF2-40B4-BE49-F238E27FC236}">
                <a16:creationId xmlns:a16="http://schemas.microsoft.com/office/drawing/2014/main" id="{E4A2D878-77B4-CB4C-B5C0-8E552275F31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17723" y="1254370"/>
            <a:ext cx="1676400" cy="876300"/>
          </a:xfrm>
          <a:prstGeom prst="rect">
            <a:avLst/>
          </a:prstGeom>
        </p:spPr>
      </p:pic>
      <p:sp>
        <p:nvSpPr>
          <p:cNvPr id="82" name="Picture Placeholder 58">
            <a:extLst>
              <a:ext uri="{FF2B5EF4-FFF2-40B4-BE49-F238E27FC236}">
                <a16:creationId xmlns:a16="http://schemas.microsoft.com/office/drawing/2014/main" id="{3CB9BE25-DD96-EF46-BF48-F8A207E4D702}"/>
              </a:ext>
            </a:extLst>
          </p:cNvPr>
          <p:cNvSpPr>
            <a:spLocks noGrp="1"/>
          </p:cNvSpPr>
          <p:nvPr>
            <p:ph type="pic" sz="quarter" idx="41" hasCustomPrompt="1"/>
          </p:nvPr>
        </p:nvSpPr>
        <p:spPr>
          <a:xfrm>
            <a:off x="6400800" y="272711"/>
            <a:ext cx="2362200" cy="2362200"/>
          </a:xfrm>
          <a:prstGeom prst="ellipse">
            <a:avLst/>
          </a:prstGeom>
          <a:noFill/>
        </p:spPr>
        <p:txBody>
          <a:bodyPr/>
          <a:lstStyle>
            <a:lvl1pPr marL="0" indent="0" algn="ctr">
              <a:buFontTx/>
              <a:buNone/>
              <a:defRPr sz="1600" b="1"/>
            </a:lvl1pPr>
          </a:lstStyle>
          <a:p>
            <a:r>
              <a:rPr lang="en-US" dirty="0"/>
              <a:t>Insert/Drag Presenter Picture Here</a:t>
            </a:r>
          </a:p>
        </p:txBody>
      </p:sp>
      <p:sp>
        <p:nvSpPr>
          <p:cNvPr id="85" name="TextBox 84">
            <a:extLst>
              <a:ext uri="{FF2B5EF4-FFF2-40B4-BE49-F238E27FC236}">
                <a16:creationId xmlns:a16="http://schemas.microsoft.com/office/drawing/2014/main" id="{82C3D62B-4D05-184C-86B5-C7947D77011E}"/>
              </a:ext>
            </a:extLst>
          </p:cNvPr>
          <p:cNvSpPr txBox="1"/>
          <p:nvPr userDrawn="1"/>
        </p:nvSpPr>
        <p:spPr>
          <a:xfrm>
            <a:off x="6553199" y="4902328"/>
            <a:ext cx="2408275" cy="307777"/>
          </a:xfrm>
          <a:prstGeom prst="rect">
            <a:avLst/>
          </a:prstGeom>
          <a:noFill/>
        </p:spPr>
        <p:txBody>
          <a:bodyPr wrap="square" rtlCol="0">
            <a:spAutoFit/>
          </a:bodyPr>
          <a:lstStyle/>
          <a:p>
            <a:pPr algn="l"/>
            <a:r>
              <a:rPr lang="en-US" sz="1400" b="1" dirty="0">
                <a:solidFill>
                  <a:schemeClr val="accent1"/>
                </a:solidFill>
              </a:rPr>
              <a:t>HOMETOWN</a:t>
            </a:r>
          </a:p>
        </p:txBody>
      </p:sp>
      <p:sp>
        <p:nvSpPr>
          <p:cNvPr id="86" name="Text Placeholder 36">
            <a:extLst>
              <a:ext uri="{FF2B5EF4-FFF2-40B4-BE49-F238E27FC236}">
                <a16:creationId xmlns:a16="http://schemas.microsoft.com/office/drawing/2014/main" id="{058C0C53-2CD6-4042-A7C8-91AB669E03ED}"/>
              </a:ext>
            </a:extLst>
          </p:cNvPr>
          <p:cNvSpPr>
            <a:spLocks noGrp="1"/>
          </p:cNvSpPr>
          <p:nvPr>
            <p:ph type="body" sz="quarter" idx="43" hasCustomPrompt="1"/>
          </p:nvPr>
        </p:nvSpPr>
        <p:spPr>
          <a:xfrm>
            <a:off x="6553198" y="5105528"/>
            <a:ext cx="2738476" cy="381000"/>
          </a:xfrm>
          <a:prstGeom prst="rect">
            <a:avLst/>
          </a:prstGeom>
        </p:spPr>
        <p:txBody>
          <a:bodyPr/>
          <a:lstStyle>
            <a:lvl1pPr marL="0" indent="0" algn="l">
              <a:lnSpc>
                <a:spcPct val="100000"/>
              </a:lnSpc>
              <a:buFontTx/>
              <a:buNone/>
              <a:defRPr sz="1600" b="0">
                <a:solidFill>
                  <a:schemeClr val="tx2"/>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City, State</a:t>
            </a:r>
          </a:p>
        </p:txBody>
      </p:sp>
      <p:sp>
        <p:nvSpPr>
          <p:cNvPr id="87" name="TextBox 86">
            <a:extLst>
              <a:ext uri="{FF2B5EF4-FFF2-40B4-BE49-F238E27FC236}">
                <a16:creationId xmlns:a16="http://schemas.microsoft.com/office/drawing/2014/main" id="{8BC3E7F5-6A2D-C44C-90C9-9A6CA1EFEB0A}"/>
              </a:ext>
            </a:extLst>
          </p:cNvPr>
          <p:cNvSpPr txBox="1"/>
          <p:nvPr userDrawn="1"/>
        </p:nvSpPr>
        <p:spPr>
          <a:xfrm>
            <a:off x="6553200" y="3658402"/>
            <a:ext cx="2743200" cy="307777"/>
          </a:xfrm>
          <a:prstGeom prst="rect">
            <a:avLst/>
          </a:prstGeom>
          <a:noFill/>
        </p:spPr>
        <p:txBody>
          <a:bodyPr wrap="square" rtlCol="0">
            <a:spAutoFit/>
          </a:bodyPr>
          <a:lstStyle/>
          <a:p>
            <a:pPr algn="l"/>
            <a:r>
              <a:rPr lang="en-US" sz="1400" b="1" dirty="0">
                <a:solidFill>
                  <a:schemeClr val="accent1"/>
                </a:solidFill>
              </a:rPr>
              <a:t>TITLE</a:t>
            </a:r>
          </a:p>
        </p:txBody>
      </p:sp>
      <p:sp>
        <p:nvSpPr>
          <p:cNvPr id="88" name="Text Placeholder 36">
            <a:extLst>
              <a:ext uri="{FF2B5EF4-FFF2-40B4-BE49-F238E27FC236}">
                <a16:creationId xmlns:a16="http://schemas.microsoft.com/office/drawing/2014/main" id="{AC28CEC8-8796-C94A-9CF6-75B4FBF162D5}"/>
              </a:ext>
            </a:extLst>
          </p:cNvPr>
          <p:cNvSpPr>
            <a:spLocks noGrp="1"/>
          </p:cNvSpPr>
          <p:nvPr>
            <p:ph type="body" sz="quarter" idx="44" hasCustomPrompt="1"/>
          </p:nvPr>
        </p:nvSpPr>
        <p:spPr>
          <a:xfrm>
            <a:off x="6553200" y="3855252"/>
            <a:ext cx="4800600" cy="368595"/>
          </a:xfrm>
          <a:prstGeom prst="rect">
            <a:avLst/>
          </a:prstGeom>
        </p:spPr>
        <p:txBody>
          <a:bodyPr/>
          <a:lstStyle>
            <a:lvl1pPr marL="0" indent="0" algn="l">
              <a:lnSpc>
                <a:spcPct val="100000"/>
              </a:lnSpc>
              <a:buFontTx/>
              <a:buNone/>
              <a:defRPr sz="1600" b="0">
                <a:solidFill>
                  <a:schemeClr val="tx2"/>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Your Job Title in Title Case</a:t>
            </a:r>
          </a:p>
        </p:txBody>
      </p:sp>
      <p:sp>
        <p:nvSpPr>
          <p:cNvPr id="89" name="Text Placeholder 36">
            <a:extLst>
              <a:ext uri="{FF2B5EF4-FFF2-40B4-BE49-F238E27FC236}">
                <a16:creationId xmlns:a16="http://schemas.microsoft.com/office/drawing/2014/main" id="{C52BD408-97C5-2A47-8070-26FD12D76033}"/>
              </a:ext>
            </a:extLst>
          </p:cNvPr>
          <p:cNvSpPr>
            <a:spLocks noGrp="1"/>
          </p:cNvSpPr>
          <p:nvPr>
            <p:ph type="body" sz="quarter" idx="45" hasCustomPrompt="1"/>
          </p:nvPr>
        </p:nvSpPr>
        <p:spPr>
          <a:xfrm>
            <a:off x="6553200" y="2808472"/>
            <a:ext cx="4800600" cy="457200"/>
          </a:xfrm>
          <a:prstGeom prst="rect">
            <a:avLst/>
          </a:prstGeom>
        </p:spPr>
        <p:txBody>
          <a:bodyPr/>
          <a:lstStyle>
            <a:lvl1pPr marL="0" indent="0" algn="l">
              <a:lnSpc>
                <a:spcPct val="100000"/>
              </a:lnSpc>
              <a:buFontTx/>
              <a:buNone/>
              <a:defRPr sz="2400" b="1">
                <a:solidFill>
                  <a:schemeClr val="accent1"/>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err="1"/>
              <a:t>Firstname</a:t>
            </a:r>
            <a:r>
              <a:rPr lang="en-US" dirty="0"/>
              <a:t> </a:t>
            </a:r>
            <a:r>
              <a:rPr lang="en-US" dirty="0" err="1"/>
              <a:t>Lastname</a:t>
            </a:r>
            <a:endParaRPr lang="en-US" dirty="0"/>
          </a:p>
        </p:txBody>
      </p:sp>
      <p:sp>
        <p:nvSpPr>
          <p:cNvPr id="90" name="Text Placeholder 36">
            <a:extLst>
              <a:ext uri="{FF2B5EF4-FFF2-40B4-BE49-F238E27FC236}">
                <a16:creationId xmlns:a16="http://schemas.microsoft.com/office/drawing/2014/main" id="{858B1457-D469-4E49-9979-15F2F0DC23F7}"/>
              </a:ext>
            </a:extLst>
          </p:cNvPr>
          <p:cNvSpPr>
            <a:spLocks noGrp="1"/>
          </p:cNvSpPr>
          <p:nvPr>
            <p:ph type="body" sz="quarter" idx="46" hasCustomPrompt="1"/>
          </p:nvPr>
        </p:nvSpPr>
        <p:spPr>
          <a:xfrm>
            <a:off x="6553199" y="3265671"/>
            <a:ext cx="4808415" cy="331666"/>
          </a:xfrm>
          <a:prstGeom prst="rect">
            <a:avLst/>
          </a:prstGeom>
        </p:spPr>
        <p:txBody>
          <a:bodyPr/>
          <a:lstStyle>
            <a:lvl1pPr marL="0" indent="0" algn="l">
              <a:lnSpc>
                <a:spcPct val="100000"/>
              </a:lnSpc>
              <a:buFontTx/>
              <a:buNone/>
              <a:defRPr sz="1600" b="0">
                <a:solidFill>
                  <a:schemeClr val="tx2"/>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r>
              <a:rPr lang="en-US" dirty="0" err="1"/>
              <a:t>linkedin.com</a:t>
            </a:r>
            <a:r>
              <a:rPr lang="en-US" dirty="0"/>
              <a:t>/in/</a:t>
            </a:r>
            <a:r>
              <a:rPr lang="en-US" dirty="0" err="1"/>
              <a:t>yourname</a:t>
            </a:r>
            <a:endParaRPr lang="en-US" dirty="0"/>
          </a:p>
        </p:txBody>
      </p:sp>
      <p:sp>
        <p:nvSpPr>
          <p:cNvPr id="91" name="TextBox 90">
            <a:extLst>
              <a:ext uri="{FF2B5EF4-FFF2-40B4-BE49-F238E27FC236}">
                <a16:creationId xmlns:a16="http://schemas.microsoft.com/office/drawing/2014/main" id="{BDAB64CB-BAFD-B347-AE4E-1B2AF6D53376}"/>
              </a:ext>
            </a:extLst>
          </p:cNvPr>
          <p:cNvSpPr txBox="1"/>
          <p:nvPr userDrawn="1"/>
        </p:nvSpPr>
        <p:spPr>
          <a:xfrm>
            <a:off x="6553200" y="5536436"/>
            <a:ext cx="1752600" cy="307777"/>
          </a:xfrm>
          <a:prstGeom prst="rect">
            <a:avLst/>
          </a:prstGeom>
          <a:noFill/>
        </p:spPr>
        <p:txBody>
          <a:bodyPr wrap="square" rtlCol="0">
            <a:spAutoFit/>
          </a:bodyPr>
          <a:lstStyle/>
          <a:p>
            <a:pPr algn="l"/>
            <a:r>
              <a:rPr lang="en-US" sz="1400" b="1" dirty="0">
                <a:solidFill>
                  <a:schemeClr val="accent1"/>
                </a:solidFill>
              </a:rPr>
              <a:t>I BELIEVE</a:t>
            </a:r>
          </a:p>
        </p:txBody>
      </p:sp>
      <p:sp>
        <p:nvSpPr>
          <p:cNvPr id="92" name="Text Placeholder 36">
            <a:extLst>
              <a:ext uri="{FF2B5EF4-FFF2-40B4-BE49-F238E27FC236}">
                <a16:creationId xmlns:a16="http://schemas.microsoft.com/office/drawing/2014/main" id="{D6B1EDB1-0158-D242-AE3B-65E277162FFA}"/>
              </a:ext>
            </a:extLst>
          </p:cNvPr>
          <p:cNvSpPr>
            <a:spLocks noGrp="1"/>
          </p:cNvSpPr>
          <p:nvPr>
            <p:ph type="body" sz="quarter" idx="47" hasCustomPrompt="1"/>
          </p:nvPr>
        </p:nvSpPr>
        <p:spPr>
          <a:xfrm>
            <a:off x="6553200" y="5741101"/>
            <a:ext cx="4800600" cy="646561"/>
          </a:xfrm>
          <a:prstGeom prst="rect">
            <a:avLst/>
          </a:prstGeom>
        </p:spPr>
        <p:txBody>
          <a:bodyPr/>
          <a:lstStyle>
            <a:lvl1pPr marL="0" indent="0" algn="l">
              <a:lnSpc>
                <a:spcPct val="100000"/>
              </a:lnSpc>
              <a:buFontTx/>
              <a:buNone/>
              <a:defRPr sz="1600" b="0">
                <a:solidFill>
                  <a:schemeClr val="tx2"/>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A short personal life motto</a:t>
            </a:r>
          </a:p>
        </p:txBody>
      </p:sp>
      <p:sp>
        <p:nvSpPr>
          <p:cNvPr id="93" name="Picture Placeholder 58">
            <a:extLst>
              <a:ext uri="{FF2B5EF4-FFF2-40B4-BE49-F238E27FC236}">
                <a16:creationId xmlns:a16="http://schemas.microsoft.com/office/drawing/2014/main" id="{04B71964-E892-4141-ADEE-6B117328C0DC}"/>
              </a:ext>
            </a:extLst>
          </p:cNvPr>
          <p:cNvSpPr>
            <a:spLocks noGrp="1"/>
          </p:cNvSpPr>
          <p:nvPr>
            <p:ph type="pic" sz="quarter" idx="48" hasCustomPrompt="1"/>
          </p:nvPr>
        </p:nvSpPr>
        <p:spPr>
          <a:xfrm>
            <a:off x="838200" y="272711"/>
            <a:ext cx="2362200" cy="2362200"/>
          </a:xfrm>
          <a:prstGeom prst="ellipse">
            <a:avLst/>
          </a:prstGeom>
          <a:noFill/>
        </p:spPr>
        <p:txBody>
          <a:bodyPr/>
          <a:lstStyle>
            <a:lvl1pPr marL="0" indent="0" algn="ctr">
              <a:buFontTx/>
              <a:buNone/>
              <a:defRPr sz="1600" b="1"/>
            </a:lvl1pPr>
          </a:lstStyle>
          <a:p>
            <a:r>
              <a:rPr lang="en-US" dirty="0"/>
              <a:t>Insert/Drag Presenter Picture Here</a:t>
            </a:r>
          </a:p>
        </p:txBody>
      </p:sp>
      <p:sp>
        <p:nvSpPr>
          <p:cNvPr id="96" name="TextBox 95">
            <a:extLst>
              <a:ext uri="{FF2B5EF4-FFF2-40B4-BE49-F238E27FC236}">
                <a16:creationId xmlns:a16="http://schemas.microsoft.com/office/drawing/2014/main" id="{B1C48700-74D9-3B4E-A192-72DDBB61B97A}"/>
              </a:ext>
            </a:extLst>
          </p:cNvPr>
          <p:cNvSpPr txBox="1"/>
          <p:nvPr userDrawn="1"/>
        </p:nvSpPr>
        <p:spPr>
          <a:xfrm>
            <a:off x="989464" y="4907031"/>
            <a:ext cx="2408275" cy="307777"/>
          </a:xfrm>
          <a:prstGeom prst="rect">
            <a:avLst/>
          </a:prstGeom>
          <a:noFill/>
        </p:spPr>
        <p:txBody>
          <a:bodyPr wrap="square" rtlCol="0">
            <a:spAutoFit/>
          </a:bodyPr>
          <a:lstStyle/>
          <a:p>
            <a:pPr algn="l"/>
            <a:r>
              <a:rPr lang="en-US" sz="1400" b="1" dirty="0">
                <a:solidFill>
                  <a:schemeClr val="accent1"/>
                </a:solidFill>
              </a:rPr>
              <a:t>HOMETOWN</a:t>
            </a:r>
          </a:p>
        </p:txBody>
      </p:sp>
      <p:sp>
        <p:nvSpPr>
          <p:cNvPr id="97" name="Text Placeholder 36">
            <a:extLst>
              <a:ext uri="{FF2B5EF4-FFF2-40B4-BE49-F238E27FC236}">
                <a16:creationId xmlns:a16="http://schemas.microsoft.com/office/drawing/2014/main" id="{C42CAD17-6C7C-1E46-8C42-C0FBA9167E66}"/>
              </a:ext>
            </a:extLst>
          </p:cNvPr>
          <p:cNvSpPr>
            <a:spLocks noGrp="1"/>
          </p:cNvSpPr>
          <p:nvPr>
            <p:ph type="body" sz="quarter" idx="50" hasCustomPrompt="1"/>
          </p:nvPr>
        </p:nvSpPr>
        <p:spPr>
          <a:xfrm>
            <a:off x="989463" y="5110231"/>
            <a:ext cx="2744337" cy="381000"/>
          </a:xfrm>
          <a:prstGeom prst="rect">
            <a:avLst/>
          </a:prstGeom>
        </p:spPr>
        <p:txBody>
          <a:bodyPr/>
          <a:lstStyle>
            <a:lvl1pPr marL="0" indent="0" algn="l">
              <a:lnSpc>
                <a:spcPct val="100000"/>
              </a:lnSpc>
              <a:buFontTx/>
              <a:buNone/>
              <a:defRPr sz="1600" b="0">
                <a:solidFill>
                  <a:schemeClr val="tx2"/>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City, State</a:t>
            </a:r>
          </a:p>
        </p:txBody>
      </p:sp>
      <p:sp>
        <p:nvSpPr>
          <p:cNvPr id="98" name="TextBox 97">
            <a:extLst>
              <a:ext uri="{FF2B5EF4-FFF2-40B4-BE49-F238E27FC236}">
                <a16:creationId xmlns:a16="http://schemas.microsoft.com/office/drawing/2014/main" id="{70E76457-2AE8-384D-A50E-04B1191ED682}"/>
              </a:ext>
            </a:extLst>
          </p:cNvPr>
          <p:cNvSpPr txBox="1"/>
          <p:nvPr userDrawn="1"/>
        </p:nvSpPr>
        <p:spPr>
          <a:xfrm>
            <a:off x="990600" y="3658402"/>
            <a:ext cx="2743200" cy="307777"/>
          </a:xfrm>
          <a:prstGeom prst="rect">
            <a:avLst/>
          </a:prstGeom>
          <a:noFill/>
        </p:spPr>
        <p:txBody>
          <a:bodyPr wrap="square" rtlCol="0">
            <a:spAutoFit/>
          </a:bodyPr>
          <a:lstStyle/>
          <a:p>
            <a:pPr algn="l"/>
            <a:r>
              <a:rPr lang="en-US" sz="1400" b="1" dirty="0">
                <a:solidFill>
                  <a:schemeClr val="accent1"/>
                </a:solidFill>
              </a:rPr>
              <a:t>TITLE</a:t>
            </a:r>
          </a:p>
        </p:txBody>
      </p:sp>
      <p:sp>
        <p:nvSpPr>
          <p:cNvPr id="99" name="Text Placeholder 36">
            <a:extLst>
              <a:ext uri="{FF2B5EF4-FFF2-40B4-BE49-F238E27FC236}">
                <a16:creationId xmlns:a16="http://schemas.microsoft.com/office/drawing/2014/main" id="{C0E37C12-5A6E-1142-B270-917471FC6E6C}"/>
              </a:ext>
            </a:extLst>
          </p:cNvPr>
          <p:cNvSpPr>
            <a:spLocks noGrp="1"/>
          </p:cNvSpPr>
          <p:nvPr>
            <p:ph type="body" sz="quarter" idx="51" hasCustomPrompt="1"/>
          </p:nvPr>
        </p:nvSpPr>
        <p:spPr>
          <a:xfrm>
            <a:off x="990600" y="3855252"/>
            <a:ext cx="4800600" cy="368595"/>
          </a:xfrm>
          <a:prstGeom prst="rect">
            <a:avLst/>
          </a:prstGeom>
        </p:spPr>
        <p:txBody>
          <a:bodyPr/>
          <a:lstStyle>
            <a:lvl1pPr marL="0" indent="0" algn="l">
              <a:lnSpc>
                <a:spcPct val="100000"/>
              </a:lnSpc>
              <a:buFontTx/>
              <a:buNone/>
              <a:defRPr sz="1600" b="0">
                <a:solidFill>
                  <a:schemeClr val="tx2"/>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Your Job Title in Title Case</a:t>
            </a:r>
          </a:p>
        </p:txBody>
      </p:sp>
      <p:sp>
        <p:nvSpPr>
          <p:cNvPr id="100" name="Text Placeholder 36">
            <a:extLst>
              <a:ext uri="{FF2B5EF4-FFF2-40B4-BE49-F238E27FC236}">
                <a16:creationId xmlns:a16="http://schemas.microsoft.com/office/drawing/2014/main" id="{BD05D02D-9971-1F47-A5D5-BB9B7B124DCD}"/>
              </a:ext>
            </a:extLst>
          </p:cNvPr>
          <p:cNvSpPr>
            <a:spLocks noGrp="1"/>
          </p:cNvSpPr>
          <p:nvPr>
            <p:ph type="body" sz="quarter" idx="52" hasCustomPrompt="1"/>
          </p:nvPr>
        </p:nvSpPr>
        <p:spPr>
          <a:xfrm>
            <a:off x="990600" y="2808472"/>
            <a:ext cx="4800600" cy="457200"/>
          </a:xfrm>
          <a:prstGeom prst="rect">
            <a:avLst/>
          </a:prstGeom>
        </p:spPr>
        <p:txBody>
          <a:bodyPr/>
          <a:lstStyle>
            <a:lvl1pPr marL="0" indent="0" algn="l">
              <a:lnSpc>
                <a:spcPct val="100000"/>
              </a:lnSpc>
              <a:buFontTx/>
              <a:buNone/>
              <a:defRPr sz="2400" b="1">
                <a:solidFill>
                  <a:schemeClr val="accent1"/>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err="1"/>
              <a:t>Firstname</a:t>
            </a:r>
            <a:r>
              <a:rPr lang="en-US" dirty="0"/>
              <a:t> </a:t>
            </a:r>
            <a:r>
              <a:rPr lang="en-US" dirty="0" err="1"/>
              <a:t>Lastname</a:t>
            </a:r>
            <a:endParaRPr lang="en-US" dirty="0"/>
          </a:p>
        </p:txBody>
      </p:sp>
      <p:sp>
        <p:nvSpPr>
          <p:cNvPr id="101" name="Text Placeholder 36">
            <a:extLst>
              <a:ext uri="{FF2B5EF4-FFF2-40B4-BE49-F238E27FC236}">
                <a16:creationId xmlns:a16="http://schemas.microsoft.com/office/drawing/2014/main" id="{60926D32-87E2-5E45-9469-C6676D54B52A}"/>
              </a:ext>
            </a:extLst>
          </p:cNvPr>
          <p:cNvSpPr>
            <a:spLocks noGrp="1"/>
          </p:cNvSpPr>
          <p:nvPr>
            <p:ph type="body" sz="quarter" idx="53" hasCustomPrompt="1"/>
          </p:nvPr>
        </p:nvSpPr>
        <p:spPr>
          <a:xfrm>
            <a:off x="990599" y="3265671"/>
            <a:ext cx="4800601" cy="331665"/>
          </a:xfrm>
          <a:prstGeom prst="rect">
            <a:avLst/>
          </a:prstGeom>
        </p:spPr>
        <p:txBody>
          <a:bodyPr/>
          <a:lstStyle>
            <a:lvl1pPr marL="0" indent="0" algn="l">
              <a:lnSpc>
                <a:spcPct val="100000"/>
              </a:lnSpc>
              <a:buFontTx/>
              <a:buNone/>
              <a:defRPr sz="1600" b="0">
                <a:solidFill>
                  <a:schemeClr val="tx2"/>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r>
              <a:rPr lang="en-US" dirty="0" err="1"/>
              <a:t>linkedin.com</a:t>
            </a:r>
            <a:r>
              <a:rPr lang="en-US" dirty="0"/>
              <a:t>/in/</a:t>
            </a:r>
            <a:r>
              <a:rPr lang="en-US" dirty="0" err="1"/>
              <a:t>yourname</a:t>
            </a:r>
            <a:endParaRPr lang="en-US" dirty="0"/>
          </a:p>
        </p:txBody>
      </p:sp>
      <p:sp>
        <p:nvSpPr>
          <p:cNvPr id="102" name="TextBox 101">
            <a:extLst>
              <a:ext uri="{FF2B5EF4-FFF2-40B4-BE49-F238E27FC236}">
                <a16:creationId xmlns:a16="http://schemas.microsoft.com/office/drawing/2014/main" id="{30D3BDCB-CCB6-FE4B-BBE9-02FE626C3BC2}"/>
              </a:ext>
            </a:extLst>
          </p:cNvPr>
          <p:cNvSpPr txBox="1"/>
          <p:nvPr userDrawn="1"/>
        </p:nvSpPr>
        <p:spPr>
          <a:xfrm>
            <a:off x="990600" y="5536436"/>
            <a:ext cx="1752600" cy="307777"/>
          </a:xfrm>
          <a:prstGeom prst="rect">
            <a:avLst/>
          </a:prstGeom>
          <a:noFill/>
        </p:spPr>
        <p:txBody>
          <a:bodyPr wrap="square" rtlCol="0">
            <a:spAutoFit/>
          </a:bodyPr>
          <a:lstStyle/>
          <a:p>
            <a:pPr algn="l"/>
            <a:r>
              <a:rPr lang="en-US" sz="1400" b="1" dirty="0">
                <a:solidFill>
                  <a:schemeClr val="accent1"/>
                </a:solidFill>
              </a:rPr>
              <a:t>I BELIEVE</a:t>
            </a:r>
          </a:p>
        </p:txBody>
      </p:sp>
      <p:sp>
        <p:nvSpPr>
          <p:cNvPr id="103" name="Text Placeholder 36">
            <a:extLst>
              <a:ext uri="{FF2B5EF4-FFF2-40B4-BE49-F238E27FC236}">
                <a16:creationId xmlns:a16="http://schemas.microsoft.com/office/drawing/2014/main" id="{7F4C734B-BFD1-364C-8BE5-CA145DD54974}"/>
              </a:ext>
            </a:extLst>
          </p:cNvPr>
          <p:cNvSpPr>
            <a:spLocks noGrp="1"/>
          </p:cNvSpPr>
          <p:nvPr>
            <p:ph type="body" sz="quarter" idx="54" hasCustomPrompt="1"/>
          </p:nvPr>
        </p:nvSpPr>
        <p:spPr>
          <a:xfrm>
            <a:off x="990600" y="5741101"/>
            <a:ext cx="4800600" cy="646561"/>
          </a:xfrm>
          <a:prstGeom prst="rect">
            <a:avLst/>
          </a:prstGeom>
        </p:spPr>
        <p:txBody>
          <a:bodyPr/>
          <a:lstStyle>
            <a:lvl1pPr marL="0" indent="0" algn="l">
              <a:lnSpc>
                <a:spcPct val="100000"/>
              </a:lnSpc>
              <a:buFontTx/>
              <a:buNone/>
              <a:defRPr sz="1600" b="0">
                <a:solidFill>
                  <a:schemeClr val="tx2"/>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A short personal life motto</a:t>
            </a:r>
          </a:p>
        </p:txBody>
      </p:sp>
      <p:sp>
        <p:nvSpPr>
          <p:cNvPr id="104" name="Text Placeholder 36">
            <a:extLst>
              <a:ext uri="{FF2B5EF4-FFF2-40B4-BE49-F238E27FC236}">
                <a16:creationId xmlns:a16="http://schemas.microsoft.com/office/drawing/2014/main" id="{BB5C2B03-46F9-DC45-8FAE-D42F1448C9BA}"/>
              </a:ext>
            </a:extLst>
          </p:cNvPr>
          <p:cNvSpPr>
            <a:spLocks noGrp="1"/>
          </p:cNvSpPr>
          <p:nvPr>
            <p:ph type="body" sz="quarter" idx="55" hasCustomPrompt="1"/>
          </p:nvPr>
        </p:nvSpPr>
        <p:spPr>
          <a:xfrm>
            <a:off x="6553201" y="4484145"/>
            <a:ext cx="1723292" cy="381000"/>
          </a:xfrm>
          <a:prstGeom prst="rect">
            <a:avLst/>
          </a:prstGeom>
        </p:spPr>
        <p:txBody>
          <a:bodyPr/>
          <a:lstStyle>
            <a:lvl1pPr marL="0" indent="0" algn="l">
              <a:lnSpc>
                <a:spcPct val="100000"/>
              </a:lnSpc>
              <a:buFontTx/>
              <a:buNone/>
              <a:defRPr sz="1600" b="0">
                <a:solidFill>
                  <a:schemeClr val="tx2"/>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 years</a:t>
            </a:r>
          </a:p>
        </p:txBody>
      </p:sp>
      <p:sp>
        <p:nvSpPr>
          <p:cNvPr id="105" name="Text Placeholder 36">
            <a:extLst>
              <a:ext uri="{FF2B5EF4-FFF2-40B4-BE49-F238E27FC236}">
                <a16:creationId xmlns:a16="http://schemas.microsoft.com/office/drawing/2014/main" id="{408AD04E-3EC7-CC41-AF76-2216209DA3CB}"/>
              </a:ext>
            </a:extLst>
          </p:cNvPr>
          <p:cNvSpPr>
            <a:spLocks noGrp="1"/>
          </p:cNvSpPr>
          <p:nvPr>
            <p:ph type="body" sz="quarter" idx="56" hasCustomPrompt="1"/>
          </p:nvPr>
        </p:nvSpPr>
        <p:spPr>
          <a:xfrm>
            <a:off x="990600" y="4484145"/>
            <a:ext cx="1736969" cy="381000"/>
          </a:xfrm>
          <a:prstGeom prst="rect">
            <a:avLst/>
          </a:prstGeom>
        </p:spPr>
        <p:txBody>
          <a:bodyPr/>
          <a:lstStyle>
            <a:lvl1pPr marL="0" indent="0" algn="l">
              <a:lnSpc>
                <a:spcPct val="100000"/>
              </a:lnSpc>
              <a:buFontTx/>
              <a:buNone/>
              <a:defRPr sz="1600" b="0">
                <a:solidFill>
                  <a:schemeClr val="tx2"/>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 years</a:t>
            </a:r>
          </a:p>
        </p:txBody>
      </p:sp>
      <p:sp>
        <p:nvSpPr>
          <p:cNvPr id="27" name="Rectangle 26">
            <a:extLst>
              <a:ext uri="{FF2B5EF4-FFF2-40B4-BE49-F238E27FC236}">
                <a16:creationId xmlns:a16="http://schemas.microsoft.com/office/drawing/2014/main" id="{98324A73-94C2-5C4D-9DBC-8679A447796B}"/>
              </a:ext>
            </a:extLst>
          </p:cNvPr>
          <p:cNvSpPr/>
          <p:nvPr userDrawn="1"/>
        </p:nvSpPr>
        <p:spPr>
          <a:xfrm>
            <a:off x="1" y="6581711"/>
            <a:ext cx="12191999" cy="283368"/>
          </a:xfrm>
          <a:prstGeom prst="rect">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pic>
        <p:nvPicPr>
          <p:cNvPr id="29" name="Graphic 28">
            <a:extLst>
              <a:ext uri="{FF2B5EF4-FFF2-40B4-BE49-F238E27FC236}">
                <a16:creationId xmlns:a16="http://schemas.microsoft.com/office/drawing/2014/main" id="{180EFC78-B219-2E4B-9316-246F0256291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951495" y="6632937"/>
            <a:ext cx="3056962" cy="177215"/>
          </a:xfrm>
          <a:prstGeom prst="rect">
            <a:avLst/>
          </a:prstGeom>
        </p:spPr>
      </p:pic>
      <p:pic>
        <p:nvPicPr>
          <p:cNvPr id="30" name="Picture 15">
            <a:extLst>
              <a:ext uri="{FF2B5EF4-FFF2-40B4-BE49-F238E27FC236}">
                <a16:creationId xmlns:a16="http://schemas.microsoft.com/office/drawing/2014/main" id="{952D9550-FCE9-174A-8131-65002642ECCE}"/>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53030" y="6632937"/>
            <a:ext cx="875287" cy="184270"/>
          </a:xfrm>
          <a:prstGeom prst="rect">
            <a:avLst/>
          </a:prstGeom>
        </p:spPr>
      </p:pic>
    </p:spTree>
    <p:extLst>
      <p:ext uri="{BB962C8B-B14F-4D97-AF65-F5344CB8AC3E}">
        <p14:creationId xmlns:p14="http://schemas.microsoft.com/office/powerpoint/2010/main" val="2353672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tro Slide_3 Presenters">
    <p:bg>
      <p:bgPr>
        <a:solidFill>
          <a:schemeClr val="bg1">
            <a:lumMod val="85000"/>
            <a:alpha val="50000"/>
          </a:schemeClr>
        </a:solidFill>
        <a:effectLst/>
      </p:bgPr>
    </p:bg>
    <p:spTree>
      <p:nvGrpSpPr>
        <p:cNvPr id="1" name=""/>
        <p:cNvGrpSpPr/>
        <p:nvPr/>
      </p:nvGrpSpPr>
      <p:grpSpPr>
        <a:xfrm>
          <a:off x="0" y="0"/>
          <a:ext cx="0" cy="0"/>
          <a:chOff x="0" y="0"/>
          <a:chExt cx="0" cy="0"/>
        </a:xfrm>
      </p:grpSpPr>
      <p:sp>
        <p:nvSpPr>
          <p:cNvPr id="37" name="Text Placeholder 36">
            <a:extLst>
              <a:ext uri="{FF2B5EF4-FFF2-40B4-BE49-F238E27FC236}">
                <a16:creationId xmlns:a16="http://schemas.microsoft.com/office/drawing/2014/main" id="{4E84D288-525A-364F-B660-BFBEBEB1F63A}"/>
              </a:ext>
            </a:extLst>
          </p:cNvPr>
          <p:cNvSpPr>
            <a:spLocks noGrp="1"/>
          </p:cNvSpPr>
          <p:nvPr>
            <p:ph type="body" sz="quarter" idx="10" hasCustomPrompt="1"/>
          </p:nvPr>
        </p:nvSpPr>
        <p:spPr>
          <a:xfrm>
            <a:off x="918306" y="2907323"/>
            <a:ext cx="2786185" cy="457200"/>
          </a:xfrm>
          <a:prstGeom prst="rect">
            <a:avLst/>
          </a:prstGeom>
        </p:spPr>
        <p:txBody>
          <a:bodyPr/>
          <a:lstStyle>
            <a:lvl1pPr marL="0" indent="0" algn="l">
              <a:lnSpc>
                <a:spcPct val="100000"/>
              </a:lnSpc>
              <a:buFontTx/>
              <a:buNone/>
              <a:defRPr sz="2400" b="1">
                <a:solidFill>
                  <a:schemeClr val="accent1"/>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err="1"/>
              <a:t>Firstname</a:t>
            </a:r>
            <a:endParaRPr lang="en-US" dirty="0"/>
          </a:p>
        </p:txBody>
      </p:sp>
      <p:sp>
        <p:nvSpPr>
          <p:cNvPr id="41" name="Text Placeholder 36">
            <a:extLst>
              <a:ext uri="{FF2B5EF4-FFF2-40B4-BE49-F238E27FC236}">
                <a16:creationId xmlns:a16="http://schemas.microsoft.com/office/drawing/2014/main" id="{896B2782-8331-6F43-8ABA-A14769FA2C91}"/>
              </a:ext>
            </a:extLst>
          </p:cNvPr>
          <p:cNvSpPr>
            <a:spLocks noGrp="1"/>
          </p:cNvSpPr>
          <p:nvPr>
            <p:ph type="body" sz="quarter" idx="13" hasCustomPrompt="1"/>
          </p:nvPr>
        </p:nvSpPr>
        <p:spPr>
          <a:xfrm>
            <a:off x="914400" y="3673231"/>
            <a:ext cx="2782277" cy="368595"/>
          </a:xfrm>
          <a:prstGeom prst="rect">
            <a:avLst/>
          </a:prstGeom>
        </p:spPr>
        <p:txBody>
          <a:bodyPr/>
          <a:lstStyle>
            <a:lvl1pPr marL="0" indent="0" algn="l">
              <a:lnSpc>
                <a:spcPct val="100000"/>
              </a:lnSpc>
              <a:buFontTx/>
              <a:buNone/>
              <a:defRPr sz="1600" b="0">
                <a:solidFill>
                  <a:schemeClr val="tx2"/>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r>
              <a:rPr lang="en-US" dirty="0" err="1"/>
              <a:t>linkedin.com</a:t>
            </a:r>
            <a:r>
              <a:rPr lang="en-US" dirty="0"/>
              <a:t>/in/</a:t>
            </a:r>
            <a:r>
              <a:rPr lang="en-US" dirty="0" err="1"/>
              <a:t>yourname</a:t>
            </a:r>
            <a:endParaRPr lang="en-US" dirty="0"/>
          </a:p>
        </p:txBody>
      </p:sp>
      <p:sp>
        <p:nvSpPr>
          <p:cNvPr id="59" name="Picture Placeholder 58">
            <a:extLst>
              <a:ext uri="{FF2B5EF4-FFF2-40B4-BE49-F238E27FC236}">
                <a16:creationId xmlns:a16="http://schemas.microsoft.com/office/drawing/2014/main" id="{EDE96775-D572-CC4E-9EAB-14CF53826571}"/>
              </a:ext>
            </a:extLst>
          </p:cNvPr>
          <p:cNvSpPr>
            <a:spLocks noGrp="1"/>
          </p:cNvSpPr>
          <p:nvPr>
            <p:ph type="pic" sz="quarter" idx="22" hasCustomPrompt="1"/>
          </p:nvPr>
        </p:nvSpPr>
        <p:spPr>
          <a:xfrm>
            <a:off x="676031" y="621323"/>
            <a:ext cx="2133600" cy="2133600"/>
          </a:xfrm>
          <a:prstGeom prst="ellipse">
            <a:avLst/>
          </a:prstGeom>
          <a:noFill/>
        </p:spPr>
        <p:txBody>
          <a:bodyPr/>
          <a:lstStyle>
            <a:lvl1pPr marL="0" indent="0" algn="ctr">
              <a:buFontTx/>
              <a:buNone/>
              <a:defRPr sz="1600" b="1"/>
            </a:lvl1pPr>
          </a:lstStyle>
          <a:p>
            <a:r>
              <a:rPr lang="en-US" dirty="0"/>
              <a:t>Insert/Drag Presenter Picture Here</a:t>
            </a:r>
          </a:p>
        </p:txBody>
      </p:sp>
      <p:sp>
        <p:nvSpPr>
          <p:cNvPr id="56" name="TextBox 55">
            <a:extLst>
              <a:ext uri="{FF2B5EF4-FFF2-40B4-BE49-F238E27FC236}">
                <a16:creationId xmlns:a16="http://schemas.microsoft.com/office/drawing/2014/main" id="{ADE4FE7C-82D9-6643-B2E4-1CF761EFA1E1}"/>
              </a:ext>
            </a:extLst>
          </p:cNvPr>
          <p:cNvSpPr txBox="1"/>
          <p:nvPr userDrawn="1"/>
        </p:nvSpPr>
        <p:spPr>
          <a:xfrm>
            <a:off x="933937" y="4262201"/>
            <a:ext cx="2743200" cy="307777"/>
          </a:xfrm>
          <a:prstGeom prst="rect">
            <a:avLst/>
          </a:prstGeom>
          <a:noFill/>
        </p:spPr>
        <p:txBody>
          <a:bodyPr wrap="square" rtlCol="0">
            <a:spAutoFit/>
          </a:bodyPr>
          <a:lstStyle/>
          <a:p>
            <a:pPr algn="l"/>
            <a:r>
              <a:rPr lang="en-US" sz="1400" b="1" dirty="0">
                <a:solidFill>
                  <a:schemeClr val="accent1"/>
                </a:solidFill>
              </a:rPr>
              <a:t>TITLE</a:t>
            </a:r>
          </a:p>
        </p:txBody>
      </p:sp>
      <p:sp>
        <p:nvSpPr>
          <p:cNvPr id="58" name="Text Placeholder 36">
            <a:extLst>
              <a:ext uri="{FF2B5EF4-FFF2-40B4-BE49-F238E27FC236}">
                <a16:creationId xmlns:a16="http://schemas.microsoft.com/office/drawing/2014/main" id="{C47F0265-9E3D-9442-82AE-5DF35B97959E}"/>
              </a:ext>
            </a:extLst>
          </p:cNvPr>
          <p:cNvSpPr>
            <a:spLocks noGrp="1"/>
          </p:cNvSpPr>
          <p:nvPr>
            <p:ph type="body" sz="quarter" idx="25" hasCustomPrompt="1"/>
          </p:nvPr>
        </p:nvSpPr>
        <p:spPr>
          <a:xfrm>
            <a:off x="923637" y="4480169"/>
            <a:ext cx="2812118" cy="368595"/>
          </a:xfrm>
          <a:prstGeom prst="rect">
            <a:avLst/>
          </a:prstGeom>
        </p:spPr>
        <p:txBody>
          <a:bodyPr/>
          <a:lstStyle>
            <a:lvl1pPr marL="0" indent="0" algn="l">
              <a:lnSpc>
                <a:spcPct val="100000"/>
              </a:lnSpc>
              <a:buFontTx/>
              <a:buNone/>
              <a:defRPr sz="1600" b="0">
                <a:solidFill>
                  <a:schemeClr val="tx2"/>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Your Job Title</a:t>
            </a:r>
          </a:p>
        </p:txBody>
      </p:sp>
      <p:sp>
        <p:nvSpPr>
          <p:cNvPr id="80" name="Text Placeholder 36">
            <a:extLst>
              <a:ext uri="{FF2B5EF4-FFF2-40B4-BE49-F238E27FC236}">
                <a16:creationId xmlns:a16="http://schemas.microsoft.com/office/drawing/2014/main" id="{D6AD5D05-C1AE-BE4B-B758-AB57815CC2DA}"/>
              </a:ext>
            </a:extLst>
          </p:cNvPr>
          <p:cNvSpPr>
            <a:spLocks noGrp="1"/>
          </p:cNvSpPr>
          <p:nvPr>
            <p:ph type="body" sz="quarter" idx="38" hasCustomPrompt="1"/>
          </p:nvPr>
        </p:nvSpPr>
        <p:spPr>
          <a:xfrm>
            <a:off x="918307" y="3241430"/>
            <a:ext cx="2778370" cy="457200"/>
          </a:xfrm>
          <a:prstGeom prst="rect">
            <a:avLst/>
          </a:prstGeom>
        </p:spPr>
        <p:txBody>
          <a:bodyPr/>
          <a:lstStyle>
            <a:lvl1pPr marL="0" indent="0" algn="l">
              <a:lnSpc>
                <a:spcPct val="100000"/>
              </a:lnSpc>
              <a:buFontTx/>
              <a:buNone/>
              <a:defRPr sz="2400" b="1">
                <a:solidFill>
                  <a:schemeClr val="accent1"/>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err="1"/>
              <a:t>Lastname</a:t>
            </a:r>
            <a:endParaRPr lang="en-US" dirty="0"/>
          </a:p>
        </p:txBody>
      </p:sp>
      <p:sp>
        <p:nvSpPr>
          <p:cNvPr id="48" name="Text Placeholder 36">
            <a:extLst>
              <a:ext uri="{FF2B5EF4-FFF2-40B4-BE49-F238E27FC236}">
                <a16:creationId xmlns:a16="http://schemas.microsoft.com/office/drawing/2014/main" id="{B5988429-B364-084F-A388-32DDF3C9CF6F}"/>
              </a:ext>
            </a:extLst>
          </p:cNvPr>
          <p:cNvSpPr>
            <a:spLocks noGrp="1"/>
          </p:cNvSpPr>
          <p:nvPr>
            <p:ph type="body" sz="quarter" idx="45" hasCustomPrompt="1"/>
          </p:nvPr>
        </p:nvSpPr>
        <p:spPr>
          <a:xfrm>
            <a:off x="923637" y="5139706"/>
            <a:ext cx="2812118" cy="368595"/>
          </a:xfrm>
          <a:prstGeom prst="rect">
            <a:avLst/>
          </a:prstGeom>
        </p:spPr>
        <p:txBody>
          <a:bodyPr/>
          <a:lstStyle>
            <a:lvl1pPr marL="0" indent="0" algn="l">
              <a:lnSpc>
                <a:spcPct val="100000"/>
              </a:lnSpc>
              <a:buFontTx/>
              <a:buNone/>
              <a:defRPr sz="1600" b="0">
                <a:solidFill>
                  <a:schemeClr val="tx2"/>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 years</a:t>
            </a:r>
          </a:p>
        </p:txBody>
      </p:sp>
      <p:sp>
        <p:nvSpPr>
          <p:cNvPr id="49" name="TextBox 48">
            <a:extLst>
              <a:ext uri="{FF2B5EF4-FFF2-40B4-BE49-F238E27FC236}">
                <a16:creationId xmlns:a16="http://schemas.microsoft.com/office/drawing/2014/main" id="{D035058C-1A0A-F443-B4BE-95F11D35DAD7}"/>
              </a:ext>
            </a:extLst>
          </p:cNvPr>
          <p:cNvSpPr txBox="1"/>
          <p:nvPr userDrawn="1"/>
        </p:nvSpPr>
        <p:spPr>
          <a:xfrm>
            <a:off x="933937" y="5580185"/>
            <a:ext cx="2743200" cy="307777"/>
          </a:xfrm>
          <a:prstGeom prst="rect">
            <a:avLst/>
          </a:prstGeom>
          <a:noFill/>
        </p:spPr>
        <p:txBody>
          <a:bodyPr wrap="square" rtlCol="0">
            <a:spAutoFit/>
          </a:bodyPr>
          <a:lstStyle/>
          <a:p>
            <a:pPr algn="l"/>
            <a:r>
              <a:rPr lang="en-US" sz="1400" b="1" dirty="0">
                <a:solidFill>
                  <a:schemeClr val="accent1"/>
                </a:solidFill>
              </a:rPr>
              <a:t>HOMETOWN</a:t>
            </a:r>
          </a:p>
        </p:txBody>
      </p:sp>
      <p:sp>
        <p:nvSpPr>
          <p:cNvPr id="50" name="Text Placeholder 36">
            <a:extLst>
              <a:ext uri="{FF2B5EF4-FFF2-40B4-BE49-F238E27FC236}">
                <a16:creationId xmlns:a16="http://schemas.microsoft.com/office/drawing/2014/main" id="{1DD73B5F-53C2-1B40-B3A4-D84748663032}"/>
              </a:ext>
            </a:extLst>
          </p:cNvPr>
          <p:cNvSpPr>
            <a:spLocks noGrp="1"/>
          </p:cNvSpPr>
          <p:nvPr>
            <p:ph type="body" sz="quarter" idx="46" hasCustomPrompt="1"/>
          </p:nvPr>
        </p:nvSpPr>
        <p:spPr>
          <a:xfrm>
            <a:off x="923637" y="5798153"/>
            <a:ext cx="2812118" cy="368595"/>
          </a:xfrm>
          <a:prstGeom prst="rect">
            <a:avLst/>
          </a:prstGeom>
        </p:spPr>
        <p:txBody>
          <a:bodyPr/>
          <a:lstStyle>
            <a:lvl1pPr marL="0" indent="0" algn="l">
              <a:lnSpc>
                <a:spcPct val="100000"/>
              </a:lnSpc>
              <a:buFontTx/>
              <a:buNone/>
              <a:defRPr sz="1600" b="0">
                <a:solidFill>
                  <a:schemeClr val="tx2"/>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City, State</a:t>
            </a:r>
          </a:p>
        </p:txBody>
      </p:sp>
      <p:sp>
        <p:nvSpPr>
          <p:cNvPr id="51" name="Text Placeholder 36">
            <a:extLst>
              <a:ext uri="{FF2B5EF4-FFF2-40B4-BE49-F238E27FC236}">
                <a16:creationId xmlns:a16="http://schemas.microsoft.com/office/drawing/2014/main" id="{C8536B56-96EC-624D-839F-8FE1418713C4}"/>
              </a:ext>
            </a:extLst>
          </p:cNvPr>
          <p:cNvSpPr>
            <a:spLocks noGrp="1"/>
          </p:cNvSpPr>
          <p:nvPr>
            <p:ph type="body" sz="quarter" idx="47" hasCustomPrompt="1"/>
          </p:nvPr>
        </p:nvSpPr>
        <p:spPr>
          <a:xfrm>
            <a:off x="4558324" y="2907323"/>
            <a:ext cx="2786185" cy="457200"/>
          </a:xfrm>
          <a:prstGeom prst="rect">
            <a:avLst/>
          </a:prstGeom>
        </p:spPr>
        <p:txBody>
          <a:bodyPr/>
          <a:lstStyle>
            <a:lvl1pPr marL="0" indent="0" algn="l">
              <a:lnSpc>
                <a:spcPct val="100000"/>
              </a:lnSpc>
              <a:buFontTx/>
              <a:buNone/>
              <a:defRPr sz="2400" b="1">
                <a:solidFill>
                  <a:schemeClr val="accent1"/>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err="1"/>
              <a:t>Firstname</a:t>
            </a:r>
            <a:endParaRPr lang="en-US" dirty="0"/>
          </a:p>
        </p:txBody>
      </p:sp>
      <p:sp>
        <p:nvSpPr>
          <p:cNvPr id="52" name="Text Placeholder 36">
            <a:extLst>
              <a:ext uri="{FF2B5EF4-FFF2-40B4-BE49-F238E27FC236}">
                <a16:creationId xmlns:a16="http://schemas.microsoft.com/office/drawing/2014/main" id="{4F92DAEE-697F-474E-812B-5D270D020B22}"/>
              </a:ext>
            </a:extLst>
          </p:cNvPr>
          <p:cNvSpPr>
            <a:spLocks noGrp="1"/>
          </p:cNvSpPr>
          <p:nvPr>
            <p:ph type="body" sz="quarter" idx="48" hasCustomPrompt="1"/>
          </p:nvPr>
        </p:nvSpPr>
        <p:spPr>
          <a:xfrm>
            <a:off x="4554418" y="3673231"/>
            <a:ext cx="2782277" cy="368595"/>
          </a:xfrm>
          <a:prstGeom prst="rect">
            <a:avLst/>
          </a:prstGeom>
        </p:spPr>
        <p:txBody>
          <a:bodyPr/>
          <a:lstStyle>
            <a:lvl1pPr marL="0" indent="0" algn="l">
              <a:lnSpc>
                <a:spcPct val="100000"/>
              </a:lnSpc>
              <a:buFontTx/>
              <a:buNone/>
              <a:defRPr sz="1600" b="0">
                <a:solidFill>
                  <a:schemeClr val="tx2"/>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r>
              <a:rPr lang="en-US" dirty="0" err="1"/>
              <a:t>linkedin.com</a:t>
            </a:r>
            <a:r>
              <a:rPr lang="en-US" dirty="0"/>
              <a:t>/in/</a:t>
            </a:r>
            <a:r>
              <a:rPr lang="en-US" dirty="0" err="1"/>
              <a:t>yourname</a:t>
            </a:r>
            <a:endParaRPr lang="en-US" dirty="0"/>
          </a:p>
        </p:txBody>
      </p:sp>
      <p:sp>
        <p:nvSpPr>
          <p:cNvPr id="53" name="Picture Placeholder 58">
            <a:extLst>
              <a:ext uri="{FF2B5EF4-FFF2-40B4-BE49-F238E27FC236}">
                <a16:creationId xmlns:a16="http://schemas.microsoft.com/office/drawing/2014/main" id="{D638D113-64A6-664C-8BF9-6EE66EDC28F0}"/>
              </a:ext>
            </a:extLst>
          </p:cNvPr>
          <p:cNvSpPr>
            <a:spLocks noGrp="1"/>
          </p:cNvSpPr>
          <p:nvPr>
            <p:ph type="pic" sz="quarter" idx="49" hasCustomPrompt="1"/>
          </p:nvPr>
        </p:nvSpPr>
        <p:spPr>
          <a:xfrm>
            <a:off x="4316049" y="621323"/>
            <a:ext cx="2133600" cy="2133600"/>
          </a:xfrm>
          <a:prstGeom prst="ellipse">
            <a:avLst/>
          </a:prstGeom>
          <a:noFill/>
        </p:spPr>
        <p:txBody>
          <a:bodyPr/>
          <a:lstStyle>
            <a:lvl1pPr marL="0" indent="0" algn="ctr">
              <a:buFontTx/>
              <a:buNone/>
              <a:defRPr sz="1600" b="1"/>
            </a:lvl1pPr>
          </a:lstStyle>
          <a:p>
            <a:r>
              <a:rPr lang="en-US" dirty="0"/>
              <a:t>Insert/Drag Presenter Picture Here</a:t>
            </a:r>
          </a:p>
        </p:txBody>
      </p:sp>
      <p:sp>
        <p:nvSpPr>
          <p:cNvPr id="54" name="TextBox 53">
            <a:extLst>
              <a:ext uri="{FF2B5EF4-FFF2-40B4-BE49-F238E27FC236}">
                <a16:creationId xmlns:a16="http://schemas.microsoft.com/office/drawing/2014/main" id="{E4D8D46A-F51B-8247-9EC8-D2C2DD59817D}"/>
              </a:ext>
            </a:extLst>
          </p:cNvPr>
          <p:cNvSpPr txBox="1"/>
          <p:nvPr userDrawn="1"/>
        </p:nvSpPr>
        <p:spPr>
          <a:xfrm>
            <a:off x="4573955" y="4262201"/>
            <a:ext cx="2743200" cy="307777"/>
          </a:xfrm>
          <a:prstGeom prst="rect">
            <a:avLst/>
          </a:prstGeom>
          <a:noFill/>
        </p:spPr>
        <p:txBody>
          <a:bodyPr wrap="square" rtlCol="0">
            <a:spAutoFit/>
          </a:bodyPr>
          <a:lstStyle/>
          <a:p>
            <a:pPr algn="l"/>
            <a:r>
              <a:rPr lang="en-US" sz="1400" b="1" dirty="0">
                <a:solidFill>
                  <a:schemeClr val="accent1"/>
                </a:solidFill>
              </a:rPr>
              <a:t>TITLE</a:t>
            </a:r>
          </a:p>
        </p:txBody>
      </p:sp>
      <p:sp>
        <p:nvSpPr>
          <p:cNvPr id="55" name="Text Placeholder 36">
            <a:extLst>
              <a:ext uri="{FF2B5EF4-FFF2-40B4-BE49-F238E27FC236}">
                <a16:creationId xmlns:a16="http://schemas.microsoft.com/office/drawing/2014/main" id="{42ED4437-8F7D-5C49-9C5E-9BFCE8678667}"/>
              </a:ext>
            </a:extLst>
          </p:cNvPr>
          <p:cNvSpPr>
            <a:spLocks noGrp="1"/>
          </p:cNvSpPr>
          <p:nvPr>
            <p:ph type="body" sz="quarter" idx="50" hasCustomPrompt="1"/>
          </p:nvPr>
        </p:nvSpPr>
        <p:spPr>
          <a:xfrm>
            <a:off x="4563655" y="4480169"/>
            <a:ext cx="2812118" cy="368595"/>
          </a:xfrm>
          <a:prstGeom prst="rect">
            <a:avLst/>
          </a:prstGeom>
        </p:spPr>
        <p:txBody>
          <a:bodyPr/>
          <a:lstStyle>
            <a:lvl1pPr marL="0" indent="0" algn="l">
              <a:lnSpc>
                <a:spcPct val="100000"/>
              </a:lnSpc>
              <a:buFontTx/>
              <a:buNone/>
              <a:defRPr sz="1600" b="0">
                <a:solidFill>
                  <a:schemeClr val="tx2"/>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Your Job Title</a:t>
            </a:r>
          </a:p>
        </p:txBody>
      </p:sp>
      <p:sp>
        <p:nvSpPr>
          <p:cNvPr id="57" name="Text Placeholder 36">
            <a:extLst>
              <a:ext uri="{FF2B5EF4-FFF2-40B4-BE49-F238E27FC236}">
                <a16:creationId xmlns:a16="http://schemas.microsoft.com/office/drawing/2014/main" id="{F6D553A2-FE0D-D142-A826-B638499BCE56}"/>
              </a:ext>
            </a:extLst>
          </p:cNvPr>
          <p:cNvSpPr>
            <a:spLocks noGrp="1"/>
          </p:cNvSpPr>
          <p:nvPr>
            <p:ph type="body" sz="quarter" idx="51" hasCustomPrompt="1"/>
          </p:nvPr>
        </p:nvSpPr>
        <p:spPr>
          <a:xfrm>
            <a:off x="4558325" y="3241430"/>
            <a:ext cx="2778370" cy="457200"/>
          </a:xfrm>
          <a:prstGeom prst="rect">
            <a:avLst/>
          </a:prstGeom>
        </p:spPr>
        <p:txBody>
          <a:bodyPr/>
          <a:lstStyle>
            <a:lvl1pPr marL="0" indent="0" algn="l">
              <a:lnSpc>
                <a:spcPct val="100000"/>
              </a:lnSpc>
              <a:buFontTx/>
              <a:buNone/>
              <a:defRPr sz="2400" b="1">
                <a:solidFill>
                  <a:schemeClr val="accent1"/>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err="1"/>
              <a:t>Lastname</a:t>
            </a:r>
            <a:endParaRPr lang="en-US" dirty="0"/>
          </a:p>
        </p:txBody>
      </p:sp>
      <p:sp>
        <p:nvSpPr>
          <p:cNvPr id="63" name="Text Placeholder 36">
            <a:extLst>
              <a:ext uri="{FF2B5EF4-FFF2-40B4-BE49-F238E27FC236}">
                <a16:creationId xmlns:a16="http://schemas.microsoft.com/office/drawing/2014/main" id="{FD92EEE8-83FD-CD4A-8A0E-9E649571015A}"/>
              </a:ext>
            </a:extLst>
          </p:cNvPr>
          <p:cNvSpPr>
            <a:spLocks noGrp="1"/>
          </p:cNvSpPr>
          <p:nvPr>
            <p:ph type="body" sz="quarter" idx="52" hasCustomPrompt="1"/>
          </p:nvPr>
        </p:nvSpPr>
        <p:spPr>
          <a:xfrm>
            <a:off x="4563655" y="5139706"/>
            <a:ext cx="2812118" cy="368595"/>
          </a:xfrm>
          <a:prstGeom prst="rect">
            <a:avLst/>
          </a:prstGeom>
        </p:spPr>
        <p:txBody>
          <a:bodyPr/>
          <a:lstStyle>
            <a:lvl1pPr marL="0" indent="0" algn="l">
              <a:lnSpc>
                <a:spcPct val="100000"/>
              </a:lnSpc>
              <a:buFontTx/>
              <a:buNone/>
              <a:defRPr sz="1600" b="0">
                <a:solidFill>
                  <a:schemeClr val="tx2"/>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 years</a:t>
            </a:r>
          </a:p>
        </p:txBody>
      </p:sp>
      <p:sp>
        <p:nvSpPr>
          <p:cNvPr id="64" name="TextBox 63">
            <a:extLst>
              <a:ext uri="{FF2B5EF4-FFF2-40B4-BE49-F238E27FC236}">
                <a16:creationId xmlns:a16="http://schemas.microsoft.com/office/drawing/2014/main" id="{C50CDE73-F52E-D641-B8C5-0F1C5E9E606A}"/>
              </a:ext>
            </a:extLst>
          </p:cNvPr>
          <p:cNvSpPr txBox="1"/>
          <p:nvPr userDrawn="1"/>
        </p:nvSpPr>
        <p:spPr>
          <a:xfrm>
            <a:off x="4573955" y="5580185"/>
            <a:ext cx="2743200" cy="307777"/>
          </a:xfrm>
          <a:prstGeom prst="rect">
            <a:avLst/>
          </a:prstGeom>
          <a:noFill/>
        </p:spPr>
        <p:txBody>
          <a:bodyPr wrap="square" rtlCol="0">
            <a:spAutoFit/>
          </a:bodyPr>
          <a:lstStyle/>
          <a:p>
            <a:pPr algn="l"/>
            <a:r>
              <a:rPr lang="en-US" sz="1400" b="1" dirty="0">
                <a:solidFill>
                  <a:schemeClr val="accent1"/>
                </a:solidFill>
              </a:rPr>
              <a:t>HOMETOWN</a:t>
            </a:r>
          </a:p>
        </p:txBody>
      </p:sp>
      <p:sp>
        <p:nvSpPr>
          <p:cNvPr id="67" name="Text Placeholder 36">
            <a:extLst>
              <a:ext uri="{FF2B5EF4-FFF2-40B4-BE49-F238E27FC236}">
                <a16:creationId xmlns:a16="http://schemas.microsoft.com/office/drawing/2014/main" id="{AE874FB1-F240-104C-B476-1E7C7CCA8069}"/>
              </a:ext>
            </a:extLst>
          </p:cNvPr>
          <p:cNvSpPr>
            <a:spLocks noGrp="1"/>
          </p:cNvSpPr>
          <p:nvPr>
            <p:ph type="body" sz="quarter" idx="53" hasCustomPrompt="1"/>
          </p:nvPr>
        </p:nvSpPr>
        <p:spPr>
          <a:xfrm>
            <a:off x="4563655" y="5798153"/>
            <a:ext cx="2812118" cy="368595"/>
          </a:xfrm>
          <a:prstGeom prst="rect">
            <a:avLst/>
          </a:prstGeom>
        </p:spPr>
        <p:txBody>
          <a:bodyPr/>
          <a:lstStyle>
            <a:lvl1pPr marL="0" indent="0" algn="l">
              <a:lnSpc>
                <a:spcPct val="100000"/>
              </a:lnSpc>
              <a:buFontTx/>
              <a:buNone/>
              <a:defRPr sz="1600" b="0">
                <a:solidFill>
                  <a:schemeClr val="tx2"/>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City, State</a:t>
            </a:r>
          </a:p>
        </p:txBody>
      </p:sp>
      <p:sp>
        <p:nvSpPr>
          <p:cNvPr id="73" name="Text Placeholder 36">
            <a:extLst>
              <a:ext uri="{FF2B5EF4-FFF2-40B4-BE49-F238E27FC236}">
                <a16:creationId xmlns:a16="http://schemas.microsoft.com/office/drawing/2014/main" id="{29AD925F-FE8A-C74C-892F-1B6D2EEDAAE6}"/>
              </a:ext>
            </a:extLst>
          </p:cNvPr>
          <p:cNvSpPr>
            <a:spLocks noGrp="1"/>
          </p:cNvSpPr>
          <p:nvPr>
            <p:ph type="body" sz="quarter" idx="54" hasCustomPrompt="1"/>
          </p:nvPr>
        </p:nvSpPr>
        <p:spPr>
          <a:xfrm>
            <a:off x="8153400" y="2907323"/>
            <a:ext cx="2786185" cy="457200"/>
          </a:xfrm>
          <a:prstGeom prst="rect">
            <a:avLst/>
          </a:prstGeom>
        </p:spPr>
        <p:txBody>
          <a:bodyPr/>
          <a:lstStyle>
            <a:lvl1pPr marL="0" indent="0" algn="l">
              <a:lnSpc>
                <a:spcPct val="100000"/>
              </a:lnSpc>
              <a:buFontTx/>
              <a:buNone/>
              <a:defRPr sz="2400" b="1">
                <a:solidFill>
                  <a:schemeClr val="accent1"/>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err="1"/>
              <a:t>Firstname</a:t>
            </a:r>
            <a:endParaRPr lang="en-US" dirty="0"/>
          </a:p>
        </p:txBody>
      </p:sp>
      <p:sp>
        <p:nvSpPr>
          <p:cNvPr id="76" name="Text Placeholder 36">
            <a:extLst>
              <a:ext uri="{FF2B5EF4-FFF2-40B4-BE49-F238E27FC236}">
                <a16:creationId xmlns:a16="http://schemas.microsoft.com/office/drawing/2014/main" id="{71AE84CD-F896-A84C-BACD-4C30B17301DB}"/>
              </a:ext>
            </a:extLst>
          </p:cNvPr>
          <p:cNvSpPr>
            <a:spLocks noGrp="1"/>
          </p:cNvSpPr>
          <p:nvPr>
            <p:ph type="body" sz="quarter" idx="55" hasCustomPrompt="1"/>
          </p:nvPr>
        </p:nvSpPr>
        <p:spPr>
          <a:xfrm>
            <a:off x="8149494" y="3673231"/>
            <a:ext cx="2782277" cy="368595"/>
          </a:xfrm>
          <a:prstGeom prst="rect">
            <a:avLst/>
          </a:prstGeom>
        </p:spPr>
        <p:txBody>
          <a:bodyPr/>
          <a:lstStyle>
            <a:lvl1pPr marL="0" marR="0" indent="0" algn="l" defTabSz="457189" rtl="0" eaLnBrk="1" fontAlgn="base" latinLnBrk="0" hangingPunct="1">
              <a:lnSpc>
                <a:spcPct val="100000"/>
              </a:lnSpc>
              <a:spcBef>
                <a:spcPts val="1600"/>
              </a:spcBef>
              <a:spcAft>
                <a:spcPct val="0"/>
              </a:spcAft>
              <a:buClrTx/>
              <a:buSzPct val="90000"/>
              <a:buFontTx/>
              <a:buNone/>
              <a:tabLst/>
              <a:defRPr sz="1600" b="0">
                <a:solidFill>
                  <a:schemeClr val="tx2"/>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marL="0" marR="0" lvl="0" indent="0" algn="l" defTabSz="457189" rtl="0" eaLnBrk="1" fontAlgn="base" latinLnBrk="0" hangingPunct="1">
              <a:lnSpc>
                <a:spcPct val="100000"/>
              </a:lnSpc>
              <a:spcBef>
                <a:spcPts val="1600"/>
              </a:spcBef>
              <a:spcAft>
                <a:spcPct val="0"/>
              </a:spcAft>
              <a:buClrTx/>
              <a:buSzPct val="90000"/>
              <a:buFontTx/>
              <a:buNone/>
              <a:tabLst/>
              <a:defRPr/>
            </a:pPr>
            <a:r>
              <a:rPr lang="en-US" dirty="0" err="1"/>
              <a:t>linkedin.com</a:t>
            </a:r>
            <a:r>
              <a:rPr lang="en-US" dirty="0"/>
              <a:t>/in/</a:t>
            </a:r>
            <a:r>
              <a:rPr lang="en-US" dirty="0" err="1"/>
              <a:t>yourname</a:t>
            </a:r>
            <a:endParaRPr lang="en-US" dirty="0"/>
          </a:p>
          <a:p>
            <a:pPr lvl="0"/>
            <a:endParaRPr lang="en-US" dirty="0"/>
          </a:p>
        </p:txBody>
      </p:sp>
      <p:sp>
        <p:nvSpPr>
          <p:cNvPr id="87" name="Picture Placeholder 58">
            <a:extLst>
              <a:ext uri="{FF2B5EF4-FFF2-40B4-BE49-F238E27FC236}">
                <a16:creationId xmlns:a16="http://schemas.microsoft.com/office/drawing/2014/main" id="{FC2E7179-519B-9041-9E7F-E4FA3D5D2961}"/>
              </a:ext>
            </a:extLst>
          </p:cNvPr>
          <p:cNvSpPr>
            <a:spLocks noGrp="1"/>
          </p:cNvSpPr>
          <p:nvPr>
            <p:ph type="pic" sz="quarter" idx="56" hasCustomPrompt="1"/>
          </p:nvPr>
        </p:nvSpPr>
        <p:spPr>
          <a:xfrm>
            <a:off x="7911125" y="621323"/>
            <a:ext cx="2133600" cy="2133600"/>
          </a:xfrm>
          <a:prstGeom prst="ellipse">
            <a:avLst/>
          </a:prstGeom>
          <a:noFill/>
        </p:spPr>
        <p:txBody>
          <a:bodyPr/>
          <a:lstStyle>
            <a:lvl1pPr marL="0" indent="0" algn="ctr">
              <a:buFontTx/>
              <a:buNone/>
              <a:defRPr sz="1600" b="1"/>
            </a:lvl1pPr>
          </a:lstStyle>
          <a:p>
            <a:r>
              <a:rPr lang="en-US" dirty="0"/>
              <a:t>Insert/Drag Presenter Picture Here</a:t>
            </a:r>
          </a:p>
        </p:txBody>
      </p:sp>
      <p:sp>
        <p:nvSpPr>
          <p:cNvPr id="88" name="TextBox 87">
            <a:extLst>
              <a:ext uri="{FF2B5EF4-FFF2-40B4-BE49-F238E27FC236}">
                <a16:creationId xmlns:a16="http://schemas.microsoft.com/office/drawing/2014/main" id="{94178B21-A4A6-1248-9422-B1140FF7C06D}"/>
              </a:ext>
            </a:extLst>
          </p:cNvPr>
          <p:cNvSpPr txBox="1"/>
          <p:nvPr userDrawn="1"/>
        </p:nvSpPr>
        <p:spPr>
          <a:xfrm>
            <a:off x="8169031" y="4262201"/>
            <a:ext cx="2743200" cy="307777"/>
          </a:xfrm>
          <a:prstGeom prst="rect">
            <a:avLst/>
          </a:prstGeom>
          <a:noFill/>
        </p:spPr>
        <p:txBody>
          <a:bodyPr wrap="square" rtlCol="0">
            <a:spAutoFit/>
          </a:bodyPr>
          <a:lstStyle/>
          <a:p>
            <a:pPr algn="l"/>
            <a:r>
              <a:rPr lang="en-US" sz="1400" b="1" dirty="0">
                <a:solidFill>
                  <a:schemeClr val="accent1"/>
                </a:solidFill>
              </a:rPr>
              <a:t>TITLE</a:t>
            </a:r>
          </a:p>
        </p:txBody>
      </p:sp>
      <p:sp>
        <p:nvSpPr>
          <p:cNvPr id="89" name="Text Placeholder 36">
            <a:extLst>
              <a:ext uri="{FF2B5EF4-FFF2-40B4-BE49-F238E27FC236}">
                <a16:creationId xmlns:a16="http://schemas.microsoft.com/office/drawing/2014/main" id="{D256199B-1E38-8D40-B9A9-C93E6AD9E2C3}"/>
              </a:ext>
            </a:extLst>
          </p:cNvPr>
          <p:cNvSpPr>
            <a:spLocks noGrp="1"/>
          </p:cNvSpPr>
          <p:nvPr>
            <p:ph type="body" sz="quarter" idx="57" hasCustomPrompt="1"/>
          </p:nvPr>
        </p:nvSpPr>
        <p:spPr>
          <a:xfrm>
            <a:off x="8158731" y="4480169"/>
            <a:ext cx="2812118" cy="368595"/>
          </a:xfrm>
          <a:prstGeom prst="rect">
            <a:avLst/>
          </a:prstGeom>
        </p:spPr>
        <p:txBody>
          <a:bodyPr/>
          <a:lstStyle>
            <a:lvl1pPr marL="0" indent="0" algn="l">
              <a:lnSpc>
                <a:spcPct val="100000"/>
              </a:lnSpc>
              <a:buFontTx/>
              <a:buNone/>
              <a:defRPr sz="1600" b="0">
                <a:solidFill>
                  <a:schemeClr val="tx2"/>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Your Job Title</a:t>
            </a:r>
          </a:p>
        </p:txBody>
      </p:sp>
      <p:sp>
        <p:nvSpPr>
          <p:cNvPr id="90" name="Text Placeholder 36">
            <a:extLst>
              <a:ext uri="{FF2B5EF4-FFF2-40B4-BE49-F238E27FC236}">
                <a16:creationId xmlns:a16="http://schemas.microsoft.com/office/drawing/2014/main" id="{3E161C2B-1F91-8C4F-BD15-C9B33C9571CD}"/>
              </a:ext>
            </a:extLst>
          </p:cNvPr>
          <p:cNvSpPr>
            <a:spLocks noGrp="1"/>
          </p:cNvSpPr>
          <p:nvPr>
            <p:ph type="body" sz="quarter" idx="58" hasCustomPrompt="1"/>
          </p:nvPr>
        </p:nvSpPr>
        <p:spPr>
          <a:xfrm>
            <a:off x="8153401" y="3241430"/>
            <a:ext cx="2778370" cy="457200"/>
          </a:xfrm>
          <a:prstGeom prst="rect">
            <a:avLst/>
          </a:prstGeom>
        </p:spPr>
        <p:txBody>
          <a:bodyPr/>
          <a:lstStyle>
            <a:lvl1pPr marL="0" indent="0" algn="l">
              <a:lnSpc>
                <a:spcPct val="100000"/>
              </a:lnSpc>
              <a:buFontTx/>
              <a:buNone/>
              <a:defRPr sz="2400" b="1">
                <a:solidFill>
                  <a:schemeClr val="accent1"/>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err="1"/>
              <a:t>Lastname</a:t>
            </a:r>
            <a:endParaRPr lang="en-US" dirty="0"/>
          </a:p>
        </p:txBody>
      </p:sp>
      <p:sp>
        <p:nvSpPr>
          <p:cNvPr id="92" name="Text Placeholder 36">
            <a:extLst>
              <a:ext uri="{FF2B5EF4-FFF2-40B4-BE49-F238E27FC236}">
                <a16:creationId xmlns:a16="http://schemas.microsoft.com/office/drawing/2014/main" id="{33C2907B-F06D-DB4A-AB50-2DC7A3713CCD}"/>
              </a:ext>
            </a:extLst>
          </p:cNvPr>
          <p:cNvSpPr>
            <a:spLocks noGrp="1"/>
          </p:cNvSpPr>
          <p:nvPr>
            <p:ph type="body" sz="quarter" idx="59" hasCustomPrompt="1"/>
          </p:nvPr>
        </p:nvSpPr>
        <p:spPr>
          <a:xfrm>
            <a:off x="8158731" y="5139706"/>
            <a:ext cx="2812118" cy="368595"/>
          </a:xfrm>
          <a:prstGeom prst="rect">
            <a:avLst/>
          </a:prstGeom>
        </p:spPr>
        <p:txBody>
          <a:bodyPr/>
          <a:lstStyle>
            <a:lvl1pPr marL="0" indent="0" algn="l">
              <a:lnSpc>
                <a:spcPct val="100000"/>
              </a:lnSpc>
              <a:buFontTx/>
              <a:buNone/>
              <a:defRPr sz="1600" b="0">
                <a:solidFill>
                  <a:schemeClr val="tx2"/>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 years</a:t>
            </a:r>
          </a:p>
        </p:txBody>
      </p:sp>
      <p:sp>
        <p:nvSpPr>
          <p:cNvPr id="93" name="TextBox 92">
            <a:extLst>
              <a:ext uri="{FF2B5EF4-FFF2-40B4-BE49-F238E27FC236}">
                <a16:creationId xmlns:a16="http://schemas.microsoft.com/office/drawing/2014/main" id="{64C0A8F4-74E6-124A-8ADE-A820FFD73EC6}"/>
              </a:ext>
            </a:extLst>
          </p:cNvPr>
          <p:cNvSpPr txBox="1"/>
          <p:nvPr userDrawn="1"/>
        </p:nvSpPr>
        <p:spPr>
          <a:xfrm>
            <a:off x="8169031" y="5580185"/>
            <a:ext cx="2743200" cy="307777"/>
          </a:xfrm>
          <a:prstGeom prst="rect">
            <a:avLst/>
          </a:prstGeom>
          <a:noFill/>
        </p:spPr>
        <p:txBody>
          <a:bodyPr wrap="square" rtlCol="0">
            <a:spAutoFit/>
          </a:bodyPr>
          <a:lstStyle/>
          <a:p>
            <a:pPr algn="l"/>
            <a:r>
              <a:rPr lang="en-US" sz="1400" b="1" dirty="0">
                <a:solidFill>
                  <a:schemeClr val="accent1"/>
                </a:solidFill>
              </a:rPr>
              <a:t>HOMETOWN</a:t>
            </a:r>
          </a:p>
        </p:txBody>
      </p:sp>
      <p:sp>
        <p:nvSpPr>
          <p:cNvPr id="94" name="Text Placeholder 36">
            <a:extLst>
              <a:ext uri="{FF2B5EF4-FFF2-40B4-BE49-F238E27FC236}">
                <a16:creationId xmlns:a16="http://schemas.microsoft.com/office/drawing/2014/main" id="{2EEB75C3-9C0A-4B43-96FE-73EAC2C4DD6D}"/>
              </a:ext>
            </a:extLst>
          </p:cNvPr>
          <p:cNvSpPr>
            <a:spLocks noGrp="1"/>
          </p:cNvSpPr>
          <p:nvPr>
            <p:ph type="body" sz="quarter" idx="60" hasCustomPrompt="1"/>
          </p:nvPr>
        </p:nvSpPr>
        <p:spPr>
          <a:xfrm>
            <a:off x="8158731" y="5798153"/>
            <a:ext cx="2812118" cy="368595"/>
          </a:xfrm>
          <a:prstGeom prst="rect">
            <a:avLst/>
          </a:prstGeom>
        </p:spPr>
        <p:txBody>
          <a:bodyPr/>
          <a:lstStyle>
            <a:lvl1pPr marL="0" indent="0" algn="l">
              <a:lnSpc>
                <a:spcPct val="100000"/>
              </a:lnSpc>
              <a:buFontTx/>
              <a:buNone/>
              <a:defRPr sz="1600" b="0">
                <a:solidFill>
                  <a:schemeClr val="tx2"/>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City, State</a:t>
            </a:r>
          </a:p>
        </p:txBody>
      </p:sp>
      <p:pic>
        <p:nvPicPr>
          <p:cNvPr id="97" name="Graphic 96">
            <a:extLst>
              <a:ext uri="{FF2B5EF4-FFF2-40B4-BE49-F238E27FC236}">
                <a16:creationId xmlns:a16="http://schemas.microsoft.com/office/drawing/2014/main" id="{8E3B8192-04B4-B448-9B5F-F576314FF8A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71029" y="1320801"/>
            <a:ext cx="1381282" cy="722034"/>
          </a:xfrm>
          <a:prstGeom prst="rect">
            <a:avLst/>
          </a:prstGeom>
        </p:spPr>
      </p:pic>
      <p:sp>
        <p:nvSpPr>
          <p:cNvPr id="34" name="Rectangle 33">
            <a:extLst>
              <a:ext uri="{FF2B5EF4-FFF2-40B4-BE49-F238E27FC236}">
                <a16:creationId xmlns:a16="http://schemas.microsoft.com/office/drawing/2014/main" id="{F2D79C07-FEB6-5548-9814-1A01C843BE16}"/>
              </a:ext>
            </a:extLst>
          </p:cNvPr>
          <p:cNvSpPr/>
          <p:nvPr userDrawn="1"/>
        </p:nvSpPr>
        <p:spPr>
          <a:xfrm>
            <a:off x="1" y="6581711"/>
            <a:ext cx="12191999" cy="283368"/>
          </a:xfrm>
          <a:prstGeom prst="rect">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pic>
        <p:nvPicPr>
          <p:cNvPr id="36" name="Graphic 35">
            <a:extLst>
              <a:ext uri="{FF2B5EF4-FFF2-40B4-BE49-F238E27FC236}">
                <a16:creationId xmlns:a16="http://schemas.microsoft.com/office/drawing/2014/main" id="{79C5D8A4-7EF7-0E46-98B8-A89683ECC95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951495" y="6632937"/>
            <a:ext cx="3056962" cy="177215"/>
          </a:xfrm>
          <a:prstGeom prst="rect">
            <a:avLst/>
          </a:prstGeom>
        </p:spPr>
      </p:pic>
      <p:pic>
        <p:nvPicPr>
          <p:cNvPr id="38" name="Picture 15">
            <a:extLst>
              <a:ext uri="{FF2B5EF4-FFF2-40B4-BE49-F238E27FC236}">
                <a16:creationId xmlns:a16="http://schemas.microsoft.com/office/drawing/2014/main" id="{5AF895CF-D08F-AD40-95A2-56214570CB6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53030" y="6632937"/>
            <a:ext cx="875287" cy="184270"/>
          </a:xfrm>
          <a:prstGeom prst="rect">
            <a:avLst/>
          </a:prstGeom>
        </p:spPr>
      </p:pic>
    </p:spTree>
    <p:extLst>
      <p:ext uri="{BB962C8B-B14F-4D97-AF65-F5344CB8AC3E}">
        <p14:creationId xmlns:p14="http://schemas.microsoft.com/office/powerpoint/2010/main" val="1752273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Slide_Opt 1">
    <p:bg>
      <p:bgPr>
        <a:gradFill>
          <a:gsLst>
            <a:gs pos="100000">
              <a:schemeClr val="accent3">
                <a:lumMod val="97000"/>
              </a:schemeClr>
            </a:gs>
            <a:gs pos="6000">
              <a:schemeClr val="accent1"/>
            </a:gs>
          </a:gsLst>
          <a:lin ang="19200000" scaled="0"/>
        </a:gradFill>
        <a:effectLst/>
      </p:bgPr>
    </p:bg>
    <p:spTree>
      <p:nvGrpSpPr>
        <p:cNvPr id="1" name=""/>
        <p:cNvGrpSpPr/>
        <p:nvPr/>
      </p:nvGrpSpPr>
      <p:grpSpPr>
        <a:xfrm>
          <a:off x="0" y="0"/>
          <a:ext cx="0" cy="0"/>
          <a:chOff x="0" y="0"/>
          <a:chExt cx="0" cy="0"/>
        </a:xfrm>
      </p:grpSpPr>
      <p:sp>
        <p:nvSpPr>
          <p:cNvPr id="22" name="Text Placeholder 16">
            <a:extLst>
              <a:ext uri="{FF2B5EF4-FFF2-40B4-BE49-F238E27FC236}">
                <a16:creationId xmlns:a16="http://schemas.microsoft.com/office/drawing/2014/main" id="{6265C845-369B-E448-B029-1E907922AD06}"/>
              </a:ext>
            </a:extLst>
          </p:cNvPr>
          <p:cNvSpPr>
            <a:spLocks noGrp="1"/>
          </p:cNvSpPr>
          <p:nvPr>
            <p:ph type="body" sz="quarter" idx="10" hasCustomPrompt="1"/>
          </p:nvPr>
        </p:nvSpPr>
        <p:spPr>
          <a:xfrm>
            <a:off x="2133600" y="1554862"/>
            <a:ext cx="7315200" cy="1524000"/>
          </a:xfrm>
          <a:prstGeom prst="rect">
            <a:avLst/>
          </a:prstGeom>
        </p:spPr>
        <p:txBody>
          <a:bodyPr/>
          <a:lstStyle>
            <a:lvl1pPr marL="0" indent="0">
              <a:buFontTx/>
              <a:buNone/>
              <a:defRPr sz="4000" b="1" cap="all" baseline="0">
                <a:solidFill>
                  <a:schemeClr val="bg1"/>
                </a:solidFill>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SLIDE DIVIDER TITLE</a:t>
            </a:r>
          </a:p>
        </p:txBody>
      </p:sp>
      <p:sp>
        <p:nvSpPr>
          <p:cNvPr id="23" name="Text Placeholder 19">
            <a:extLst>
              <a:ext uri="{FF2B5EF4-FFF2-40B4-BE49-F238E27FC236}">
                <a16:creationId xmlns:a16="http://schemas.microsoft.com/office/drawing/2014/main" id="{B1F7A11F-92C0-4246-989B-C37DDDB83FC1}"/>
              </a:ext>
            </a:extLst>
          </p:cNvPr>
          <p:cNvSpPr>
            <a:spLocks noGrp="1"/>
          </p:cNvSpPr>
          <p:nvPr>
            <p:ph type="body" sz="quarter" idx="11" hasCustomPrompt="1"/>
          </p:nvPr>
        </p:nvSpPr>
        <p:spPr>
          <a:xfrm>
            <a:off x="2114550" y="3307462"/>
            <a:ext cx="7315200" cy="859935"/>
          </a:xfrm>
          <a:prstGeom prst="rect">
            <a:avLst/>
          </a:prstGeom>
        </p:spPr>
        <p:txBody>
          <a:bodyPr/>
          <a:lstStyle>
            <a:lvl1pPr marL="0" indent="0">
              <a:buFontTx/>
              <a:buNone/>
              <a:defRPr sz="2400" b="1" i="0" cap="none" baseline="0">
                <a:solidFill>
                  <a:schemeClr val="bg1"/>
                </a:solidFill>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Subtitle</a:t>
            </a:r>
          </a:p>
        </p:txBody>
      </p:sp>
      <p:pic>
        <p:nvPicPr>
          <p:cNvPr id="15" name="Graphic 14">
            <a:extLst>
              <a:ext uri="{FF2B5EF4-FFF2-40B4-BE49-F238E27FC236}">
                <a16:creationId xmlns:a16="http://schemas.microsoft.com/office/drawing/2014/main" id="{3284E1FE-1857-5545-AC87-B7BE7CB483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4419" y="1395228"/>
            <a:ext cx="1636509" cy="1008807"/>
          </a:xfrm>
          <a:prstGeom prst="rect">
            <a:avLst/>
          </a:prstGeom>
        </p:spPr>
      </p:pic>
      <p:sp>
        <p:nvSpPr>
          <p:cNvPr id="9" name="Rectangle 8">
            <a:extLst>
              <a:ext uri="{FF2B5EF4-FFF2-40B4-BE49-F238E27FC236}">
                <a16:creationId xmlns:a16="http://schemas.microsoft.com/office/drawing/2014/main" id="{ECC539FB-CFAE-124D-B105-463A8397D8BB}"/>
              </a:ext>
            </a:extLst>
          </p:cNvPr>
          <p:cNvSpPr/>
          <p:nvPr userDrawn="1"/>
        </p:nvSpPr>
        <p:spPr>
          <a:xfrm>
            <a:off x="1" y="6574632"/>
            <a:ext cx="12191999" cy="283368"/>
          </a:xfrm>
          <a:prstGeom prst="rect">
            <a:avLst/>
          </a:prstGeom>
          <a:solidFill>
            <a:schemeClr val="bg1"/>
          </a:solidFill>
          <a:effectLst>
            <a:innerShdw blurRad="114300">
              <a:schemeClr val="bg1">
                <a:lumMod val="85000"/>
              </a:schemeClr>
            </a:innerShdw>
          </a:effectLst>
        </p:spPr>
        <p:txBody>
          <a:bodyPr wrap="square" rtlCol="0" anchor="ctr">
            <a:spAutoFit/>
          </a:bodyPr>
          <a:lstStyle/>
          <a:p>
            <a:pPr algn="ctr">
              <a:lnSpc>
                <a:spcPct val="90000"/>
              </a:lnSpc>
            </a:pPr>
            <a:endParaRPr lang="en-US" sz="2800">
              <a:solidFill>
                <a:schemeClr val="bg1"/>
              </a:solidFill>
            </a:endParaRPr>
          </a:p>
        </p:txBody>
      </p:sp>
      <p:pic>
        <p:nvPicPr>
          <p:cNvPr id="11" name="Picture 15">
            <a:extLst>
              <a:ext uri="{FF2B5EF4-FFF2-40B4-BE49-F238E27FC236}">
                <a16:creationId xmlns:a16="http://schemas.microsoft.com/office/drawing/2014/main" id="{CD33B2A2-1D61-2044-A4B8-74A76CECFD1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53030" y="6632937"/>
            <a:ext cx="875287" cy="184271"/>
          </a:xfrm>
          <a:prstGeom prst="rect">
            <a:avLst/>
          </a:prstGeom>
        </p:spPr>
      </p:pic>
      <p:pic>
        <p:nvPicPr>
          <p:cNvPr id="12" name="Graphic 11">
            <a:extLst>
              <a:ext uri="{FF2B5EF4-FFF2-40B4-BE49-F238E27FC236}">
                <a16:creationId xmlns:a16="http://schemas.microsoft.com/office/drawing/2014/main" id="{2F4F4FB1-9A46-DF44-A849-CD61B37D575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951497" y="6632937"/>
            <a:ext cx="3056958" cy="177215"/>
          </a:xfrm>
          <a:prstGeom prst="rect">
            <a:avLst/>
          </a:prstGeom>
        </p:spPr>
      </p:pic>
    </p:spTree>
    <p:extLst>
      <p:ext uri="{BB962C8B-B14F-4D97-AF65-F5344CB8AC3E}">
        <p14:creationId xmlns:p14="http://schemas.microsoft.com/office/powerpoint/2010/main" val="933953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Slide_Opt 1">
    <p:bg>
      <p:bgPr>
        <a:solidFill>
          <a:schemeClr val="bg1">
            <a:lumMod val="85000"/>
            <a:alpha val="50000"/>
          </a:schemeClr>
        </a:solidFill>
        <a:effectLst/>
      </p:bgPr>
    </p:bg>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432677B9-63D4-D142-8162-B3BD0F8504BB}"/>
              </a:ext>
            </a:extLst>
          </p:cNvPr>
          <p:cNvSpPr>
            <a:spLocks noGrp="1"/>
          </p:cNvSpPr>
          <p:nvPr>
            <p:ph type="pic" sz="quarter" idx="10" hasCustomPrompt="1"/>
          </p:nvPr>
        </p:nvSpPr>
        <p:spPr>
          <a:xfrm>
            <a:off x="6272823" y="-10160"/>
            <a:ext cx="5919177" cy="6600508"/>
          </a:xfrm>
          <a:custGeom>
            <a:avLst/>
            <a:gdLst>
              <a:gd name="connsiteX0" fmla="*/ 0 w 5105400"/>
              <a:gd name="connsiteY0" fmla="*/ 0 h 6580188"/>
              <a:gd name="connsiteX1" fmla="*/ 5105400 w 5105400"/>
              <a:gd name="connsiteY1" fmla="*/ 0 h 6580188"/>
              <a:gd name="connsiteX2" fmla="*/ 5105400 w 5105400"/>
              <a:gd name="connsiteY2" fmla="*/ 6580188 h 6580188"/>
              <a:gd name="connsiteX3" fmla="*/ 0 w 5105400"/>
              <a:gd name="connsiteY3" fmla="*/ 6580188 h 6580188"/>
              <a:gd name="connsiteX4" fmla="*/ 0 w 5105400"/>
              <a:gd name="connsiteY4" fmla="*/ 0 h 6580188"/>
              <a:gd name="connsiteX0" fmla="*/ 2021840 w 5105400"/>
              <a:gd name="connsiteY0" fmla="*/ 0 h 6580188"/>
              <a:gd name="connsiteX1" fmla="*/ 5105400 w 5105400"/>
              <a:gd name="connsiteY1" fmla="*/ 0 h 6580188"/>
              <a:gd name="connsiteX2" fmla="*/ 5105400 w 5105400"/>
              <a:gd name="connsiteY2" fmla="*/ 6580188 h 6580188"/>
              <a:gd name="connsiteX3" fmla="*/ 0 w 5105400"/>
              <a:gd name="connsiteY3" fmla="*/ 6580188 h 6580188"/>
              <a:gd name="connsiteX4" fmla="*/ 2021840 w 5105400"/>
              <a:gd name="connsiteY4" fmla="*/ 0 h 6580188"/>
              <a:gd name="connsiteX0" fmla="*/ 2103120 w 5186680"/>
              <a:gd name="connsiteY0" fmla="*/ 0 h 6600508"/>
              <a:gd name="connsiteX1" fmla="*/ 5186680 w 5186680"/>
              <a:gd name="connsiteY1" fmla="*/ 0 h 6600508"/>
              <a:gd name="connsiteX2" fmla="*/ 5186680 w 5186680"/>
              <a:gd name="connsiteY2" fmla="*/ 6580188 h 6600508"/>
              <a:gd name="connsiteX3" fmla="*/ 0 w 5186680"/>
              <a:gd name="connsiteY3" fmla="*/ 6600508 h 6600508"/>
              <a:gd name="connsiteX4" fmla="*/ 2103120 w 5186680"/>
              <a:gd name="connsiteY4" fmla="*/ 0 h 6600508"/>
              <a:gd name="connsiteX0" fmla="*/ 2113280 w 5196840"/>
              <a:gd name="connsiteY0" fmla="*/ 0 h 6580188"/>
              <a:gd name="connsiteX1" fmla="*/ 5196840 w 5196840"/>
              <a:gd name="connsiteY1" fmla="*/ 0 h 6580188"/>
              <a:gd name="connsiteX2" fmla="*/ 5196840 w 5196840"/>
              <a:gd name="connsiteY2" fmla="*/ 6580188 h 6580188"/>
              <a:gd name="connsiteX3" fmla="*/ 0 w 5196840"/>
              <a:gd name="connsiteY3" fmla="*/ 6580188 h 6580188"/>
              <a:gd name="connsiteX4" fmla="*/ 2113280 w 5196840"/>
              <a:gd name="connsiteY4" fmla="*/ 0 h 6580188"/>
              <a:gd name="connsiteX0" fmla="*/ 2113280 w 5908040"/>
              <a:gd name="connsiteY0" fmla="*/ 10160 h 6590348"/>
              <a:gd name="connsiteX1" fmla="*/ 5908040 w 5908040"/>
              <a:gd name="connsiteY1" fmla="*/ 0 h 6590348"/>
              <a:gd name="connsiteX2" fmla="*/ 5196840 w 5908040"/>
              <a:gd name="connsiteY2" fmla="*/ 6590348 h 6590348"/>
              <a:gd name="connsiteX3" fmla="*/ 0 w 5908040"/>
              <a:gd name="connsiteY3" fmla="*/ 6590348 h 6590348"/>
              <a:gd name="connsiteX4" fmla="*/ 2113280 w 5908040"/>
              <a:gd name="connsiteY4" fmla="*/ 10160 h 6590348"/>
              <a:gd name="connsiteX0" fmla="*/ 2113280 w 5908040"/>
              <a:gd name="connsiteY0" fmla="*/ 20320 h 6600508"/>
              <a:gd name="connsiteX1" fmla="*/ 5908040 w 5908040"/>
              <a:gd name="connsiteY1" fmla="*/ 0 h 6600508"/>
              <a:gd name="connsiteX2" fmla="*/ 5196840 w 5908040"/>
              <a:gd name="connsiteY2" fmla="*/ 6600508 h 6600508"/>
              <a:gd name="connsiteX3" fmla="*/ 0 w 5908040"/>
              <a:gd name="connsiteY3" fmla="*/ 6600508 h 6600508"/>
              <a:gd name="connsiteX4" fmla="*/ 2113280 w 5908040"/>
              <a:gd name="connsiteY4" fmla="*/ 20320 h 6600508"/>
              <a:gd name="connsiteX0" fmla="*/ 2113280 w 5918200"/>
              <a:gd name="connsiteY0" fmla="*/ 20320 h 6610668"/>
              <a:gd name="connsiteX1" fmla="*/ 5908040 w 5918200"/>
              <a:gd name="connsiteY1" fmla="*/ 0 h 6610668"/>
              <a:gd name="connsiteX2" fmla="*/ 5918200 w 5918200"/>
              <a:gd name="connsiteY2" fmla="*/ 6610668 h 6610668"/>
              <a:gd name="connsiteX3" fmla="*/ 0 w 5918200"/>
              <a:gd name="connsiteY3" fmla="*/ 6600508 h 6610668"/>
              <a:gd name="connsiteX4" fmla="*/ 2113280 w 5918200"/>
              <a:gd name="connsiteY4" fmla="*/ 20320 h 6610668"/>
              <a:gd name="connsiteX0" fmla="*/ 2113280 w 5919177"/>
              <a:gd name="connsiteY0" fmla="*/ 10160 h 6600508"/>
              <a:gd name="connsiteX1" fmla="*/ 5918200 w 5919177"/>
              <a:gd name="connsiteY1" fmla="*/ 0 h 6600508"/>
              <a:gd name="connsiteX2" fmla="*/ 5918200 w 5919177"/>
              <a:gd name="connsiteY2" fmla="*/ 6600508 h 6600508"/>
              <a:gd name="connsiteX3" fmla="*/ 0 w 5919177"/>
              <a:gd name="connsiteY3" fmla="*/ 6590348 h 6600508"/>
              <a:gd name="connsiteX4" fmla="*/ 2113280 w 5919177"/>
              <a:gd name="connsiteY4" fmla="*/ 10160 h 6600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9177" h="6600508">
                <a:moveTo>
                  <a:pt x="2113280" y="10160"/>
                </a:moveTo>
                <a:lnTo>
                  <a:pt x="5918200" y="0"/>
                </a:lnTo>
                <a:cubicBezTo>
                  <a:pt x="5921587" y="2203556"/>
                  <a:pt x="5914813" y="4396952"/>
                  <a:pt x="5918200" y="6600508"/>
                </a:cubicBezTo>
                <a:lnTo>
                  <a:pt x="0" y="6590348"/>
                </a:lnTo>
                <a:lnTo>
                  <a:pt x="2113280" y="10160"/>
                </a:lnTo>
                <a:close/>
              </a:path>
            </a:pathLst>
          </a:custGeom>
        </p:spPr>
        <p:txBody>
          <a:bodyPr anchor="ctr"/>
          <a:lstStyle>
            <a:lvl1pPr marL="0" indent="0" algn="ctr">
              <a:buFontTx/>
              <a:buNone/>
              <a:defRPr>
                <a:solidFill>
                  <a:schemeClr val="tx2"/>
                </a:solidFill>
              </a:defRPr>
            </a:lvl1pPr>
          </a:lstStyle>
          <a:p>
            <a:r>
              <a:rPr lang="en-US" dirty="0"/>
              <a:t>Insert/Drag Picture Here</a:t>
            </a:r>
          </a:p>
        </p:txBody>
      </p:sp>
      <p:sp>
        <p:nvSpPr>
          <p:cNvPr id="17" name="Text Placeholder 16">
            <a:extLst>
              <a:ext uri="{FF2B5EF4-FFF2-40B4-BE49-F238E27FC236}">
                <a16:creationId xmlns:a16="http://schemas.microsoft.com/office/drawing/2014/main" id="{29D96347-2A68-1945-8043-04660E254455}"/>
              </a:ext>
            </a:extLst>
          </p:cNvPr>
          <p:cNvSpPr>
            <a:spLocks noGrp="1"/>
          </p:cNvSpPr>
          <p:nvPr>
            <p:ph type="body" sz="quarter" idx="11" hasCustomPrompt="1"/>
          </p:nvPr>
        </p:nvSpPr>
        <p:spPr>
          <a:xfrm>
            <a:off x="951207" y="1192406"/>
            <a:ext cx="5645150" cy="1066800"/>
          </a:xfrm>
          <a:prstGeom prst="rect">
            <a:avLst/>
          </a:prstGeom>
        </p:spPr>
        <p:txBody>
          <a:bodyPr/>
          <a:lstStyle>
            <a:lvl1pPr marL="0" indent="0">
              <a:buFontTx/>
              <a:buNone/>
              <a:defRPr sz="3000" b="1" cap="all" baseline="0">
                <a:solidFill>
                  <a:schemeClr val="accent1"/>
                </a:solidFill>
              </a:defRPr>
            </a:lvl1pPr>
            <a:lvl2pPr marL="243834" indent="0">
              <a:buFontTx/>
              <a:buNone/>
              <a:defRPr sz="2400" b="1">
                <a:solidFill>
                  <a:schemeClr val="accent1"/>
                </a:solidFill>
              </a:defRPr>
            </a:lvl2pPr>
            <a:lvl3pPr marL="487668" indent="0">
              <a:buFontTx/>
              <a:buNone/>
              <a:defRPr sz="2400" b="1">
                <a:solidFill>
                  <a:schemeClr val="accent1"/>
                </a:solidFill>
              </a:defRPr>
            </a:lvl3pPr>
            <a:lvl4pPr marL="731502" indent="0">
              <a:buFontTx/>
              <a:buNone/>
              <a:defRPr sz="2400" b="1">
                <a:solidFill>
                  <a:schemeClr val="accent1"/>
                </a:solidFill>
              </a:defRPr>
            </a:lvl4pPr>
            <a:lvl5pPr marL="975336" indent="0">
              <a:buFontTx/>
              <a:buNone/>
              <a:defRPr sz="2400" b="1">
                <a:solidFill>
                  <a:schemeClr val="accent1"/>
                </a:solidFill>
              </a:defRPr>
            </a:lvl5pPr>
          </a:lstStyle>
          <a:p>
            <a:pPr lvl="0"/>
            <a:r>
              <a:rPr lang="en-US" dirty="0"/>
              <a:t>SLIDE TITLE</a:t>
            </a:r>
          </a:p>
        </p:txBody>
      </p:sp>
      <p:sp>
        <p:nvSpPr>
          <p:cNvPr id="25" name="Text Placeholder 20">
            <a:extLst>
              <a:ext uri="{FF2B5EF4-FFF2-40B4-BE49-F238E27FC236}">
                <a16:creationId xmlns:a16="http://schemas.microsoft.com/office/drawing/2014/main" id="{8B6B20E9-38DA-7C44-A10C-46294E83F4BE}"/>
              </a:ext>
            </a:extLst>
          </p:cNvPr>
          <p:cNvSpPr>
            <a:spLocks noGrp="1"/>
          </p:cNvSpPr>
          <p:nvPr>
            <p:ph type="body" sz="quarter" idx="14" hasCustomPrompt="1"/>
          </p:nvPr>
        </p:nvSpPr>
        <p:spPr>
          <a:xfrm>
            <a:off x="950694" y="2402846"/>
            <a:ext cx="5670550" cy="2411915"/>
          </a:xfrm>
          <a:prstGeom prst="rect">
            <a:avLst/>
          </a:prstGeom>
        </p:spPr>
        <p:txBody>
          <a:bodyPr/>
          <a:lstStyle>
            <a:lvl1pPr marL="0" indent="0" algn="l">
              <a:buFontTx/>
              <a:buNone/>
              <a:defRPr sz="2400">
                <a:solidFill>
                  <a:schemeClr val="tx2"/>
                </a:solidFill>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lvl="0"/>
            <a:r>
              <a:rPr lang="en-US" dirty="0"/>
              <a:t>Body Copy</a:t>
            </a:r>
          </a:p>
        </p:txBody>
      </p:sp>
      <p:pic>
        <p:nvPicPr>
          <p:cNvPr id="18" name="Graphic 17">
            <a:extLst>
              <a:ext uri="{FF2B5EF4-FFF2-40B4-BE49-F238E27FC236}">
                <a16:creationId xmlns:a16="http://schemas.microsoft.com/office/drawing/2014/main" id="{DA2F781B-619A-C54E-8760-AB3C22A76C4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0721" y="134453"/>
            <a:ext cx="1658867" cy="735374"/>
          </a:xfrm>
          <a:prstGeom prst="rect">
            <a:avLst/>
          </a:prstGeom>
        </p:spPr>
      </p:pic>
      <p:sp>
        <p:nvSpPr>
          <p:cNvPr id="10" name="Rectangle 9">
            <a:extLst>
              <a:ext uri="{FF2B5EF4-FFF2-40B4-BE49-F238E27FC236}">
                <a16:creationId xmlns:a16="http://schemas.microsoft.com/office/drawing/2014/main" id="{A039BC12-A420-694B-9B7C-0C49246EFB6C}"/>
              </a:ext>
            </a:extLst>
          </p:cNvPr>
          <p:cNvSpPr/>
          <p:nvPr userDrawn="1"/>
        </p:nvSpPr>
        <p:spPr>
          <a:xfrm>
            <a:off x="1" y="6581711"/>
            <a:ext cx="12191999" cy="283368"/>
          </a:xfrm>
          <a:prstGeom prst="rect">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pic>
        <p:nvPicPr>
          <p:cNvPr id="12" name="Graphic 11">
            <a:extLst>
              <a:ext uri="{FF2B5EF4-FFF2-40B4-BE49-F238E27FC236}">
                <a16:creationId xmlns:a16="http://schemas.microsoft.com/office/drawing/2014/main" id="{100C4121-6396-8C48-AAAB-A075A80F0AB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951495" y="6632937"/>
            <a:ext cx="3056962" cy="177215"/>
          </a:xfrm>
          <a:prstGeom prst="rect">
            <a:avLst/>
          </a:prstGeom>
        </p:spPr>
      </p:pic>
      <p:pic>
        <p:nvPicPr>
          <p:cNvPr id="13" name="Picture 15">
            <a:extLst>
              <a:ext uri="{FF2B5EF4-FFF2-40B4-BE49-F238E27FC236}">
                <a16:creationId xmlns:a16="http://schemas.microsoft.com/office/drawing/2014/main" id="{754B5D12-C6ED-3441-A389-AE2C695D75D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53030" y="6632937"/>
            <a:ext cx="875287" cy="184270"/>
          </a:xfrm>
          <a:prstGeom prst="rect">
            <a:avLst/>
          </a:prstGeom>
        </p:spPr>
      </p:pic>
    </p:spTree>
    <p:extLst>
      <p:ext uri="{BB962C8B-B14F-4D97-AF65-F5344CB8AC3E}">
        <p14:creationId xmlns:p14="http://schemas.microsoft.com/office/powerpoint/2010/main" val="2390423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Slide_Opt 2">
    <p:bg>
      <p:bgPr>
        <a:gradFill>
          <a:gsLst>
            <a:gs pos="100000">
              <a:schemeClr val="accent3">
                <a:lumMod val="97000"/>
                <a:alpha val="85000"/>
              </a:schemeClr>
            </a:gs>
            <a:gs pos="6000">
              <a:schemeClr val="accent1"/>
            </a:gs>
          </a:gsLst>
          <a:lin ang="19200000" scaled="0"/>
        </a:gradFill>
        <a:effectLst/>
      </p:bgPr>
    </p:bg>
    <p:spTree>
      <p:nvGrpSpPr>
        <p:cNvPr id="1" name=""/>
        <p:cNvGrpSpPr/>
        <p:nvPr/>
      </p:nvGrpSpPr>
      <p:grpSpPr>
        <a:xfrm>
          <a:off x="0" y="0"/>
          <a:ext cx="0" cy="0"/>
          <a:chOff x="0" y="0"/>
          <a:chExt cx="0" cy="0"/>
        </a:xfrm>
      </p:grpSpPr>
      <p:sp>
        <p:nvSpPr>
          <p:cNvPr id="14" name="Picture Placeholder 14">
            <a:extLst>
              <a:ext uri="{FF2B5EF4-FFF2-40B4-BE49-F238E27FC236}">
                <a16:creationId xmlns:a16="http://schemas.microsoft.com/office/drawing/2014/main" id="{887FA4B8-02C1-AB46-A23C-7F820DF33C09}"/>
              </a:ext>
            </a:extLst>
          </p:cNvPr>
          <p:cNvSpPr>
            <a:spLocks noGrp="1"/>
          </p:cNvSpPr>
          <p:nvPr>
            <p:ph type="pic" sz="quarter" idx="10" hasCustomPrompt="1"/>
          </p:nvPr>
        </p:nvSpPr>
        <p:spPr>
          <a:xfrm>
            <a:off x="6272823" y="-10160"/>
            <a:ext cx="5919177" cy="6600508"/>
          </a:xfrm>
          <a:custGeom>
            <a:avLst/>
            <a:gdLst>
              <a:gd name="connsiteX0" fmla="*/ 0 w 5105400"/>
              <a:gd name="connsiteY0" fmla="*/ 0 h 6580188"/>
              <a:gd name="connsiteX1" fmla="*/ 5105400 w 5105400"/>
              <a:gd name="connsiteY1" fmla="*/ 0 h 6580188"/>
              <a:gd name="connsiteX2" fmla="*/ 5105400 w 5105400"/>
              <a:gd name="connsiteY2" fmla="*/ 6580188 h 6580188"/>
              <a:gd name="connsiteX3" fmla="*/ 0 w 5105400"/>
              <a:gd name="connsiteY3" fmla="*/ 6580188 h 6580188"/>
              <a:gd name="connsiteX4" fmla="*/ 0 w 5105400"/>
              <a:gd name="connsiteY4" fmla="*/ 0 h 6580188"/>
              <a:gd name="connsiteX0" fmla="*/ 2021840 w 5105400"/>
              <a:gd name="connsiteY0" fmla="*/ 0 h 6580188"/>
              <a:gd name="connsiteX1" fmla="*/ 5105400 w 5105400"/>
              <a:gd name="connsiteY1" fmla="*/ 0 h 6580188"/>
              <a:gd name="connsiteX2" fmla="*/ 5105400 w 5105400"/>
              <a:gd name="connsiteY2" fmla="*/ 6580188 h 6580188"/>
              <a:gd name="connsiteX3" fmla="*/ 0 w 5105400"/>
              <a:gd name="connsiteY3" fmla="*/ 6580188 h 6580188"/>
              <a:gd name="connsiteX4" fmla="*/ 2021840 w 5105400"/>
              <a:gd name="connsiteY4" fmla="*/ 0 h 6580188"/>
              <a:gd name="connsiteX0" fmla="*/ 2103120 w 5186680"/>
              <a:gd name="connsiteY0" fmla="*/ 0 h 6600508"/>
              <a:gd name="connsiteX1" fmla="*/ 5186680 w 5186680"/>
              <a:gd name="connsiteY1" fmla="*/ 0 h 6600508"/>
              <a:gd name="connsiteX2" fmla="*/ 5186680 w 5186680"/>
              <a:gd name="connsiteY2" fmla="*/ 6580188 h 6600508"/>
              <a:gd name="connsiteX3" fmla="*/ 0 w 5186680"/>
              <a:gd name="connsiteY3" fmla="*/ 6600508 h 6600508"/>
              <a:gd name="connsiteX4" fmla="*/ 2103120 w 5186680"/>
              <a:gd name="connsiteY4" fmla="*/ 0 h 6600508"/>
              <a:gd name="connsiteX0" fmla="*/ 2113280 w 5196840"/>
              <a:gd name="connsiteY0" fmla="*/ 0 h 6580188"/>
              <a:gd name="connsiteX1" fmla="*/ 5196840 w 5196840"/>
              <a:gd name="connsiteY1" fmla="*/ 0 h 6580188"/>
              <a:gd name="connsiteX2" fmla="*/ 5196840 w 5196840"/>
              <a:gd name="connsiteY2" fmla="*/ 6580188 h 6580188"/>
              <a:gd name="connsiteX3" fmla="*/ 0 w 5196840"/>
              <a:gd name="connsiteY3" fmla="*/ 6580188 h 6580188"/>
              <a:gd name="connsiteX4" fmla="*/ 2113280 w 5196840"/>
              <a:gd name="connsiteY4" fmla="*/ 0 h 6580188"/>
              <a:gd name="connsiteX0" fmla="*/ 2113280 w 5908040"/>
              <a:gd name="connsiteY0" fmla="*/ 10160 h 6590348"/>
              <a:gd name="connsiteX1" fmla="*/ 5908040 w 5908040"/>
              <a:gd name="connsiteY1" fmla="*/ 0 h 6590348"/>
              <a:gd name="connsiteX2" fmla="*/ 5196840 w 5908040"/>
              <a:gd name="connsiteY2" fmla="*/ 6590348 h 6590348"/>
              <a:gd name="connsiteX3" fmla="*/ 0 w 5908040"/>
              <a:gd name="connsiteY3" fmla="*/ 6590348 h 6590348"/>
              <a:gd name="connsiteX4" fmla="*/ 2113280 w 5908040"/>
              <a:gd name="connsiteY4" fmla="*/ 10160 h 6590348"/>
              <a:gd name="connsiteX0" fmla="*/ 2113280 w 5908040"/>
              <a:gd name="connsiteY0" fmla="*/ 20320 h 6600508"/>
              <a:gd name="connsiteX1" fmla="*/ 5908040 w 5908040"/>
              <a:gd name="connsiteY1" fmla="*/ 0 h 6600508"/>
              <a:gd name="connsiteX2" fmla="*/ 5196840 w 5908040"/>
              <a:gd name="connsiteY2" fmla="*/ 6600508 h 6600508"/>
              <a:gd name="connsiteX3" fmla="*/ 0 w 5908040"/>
              <a:gd name="connsiteY3" fmla="*/ 6600508 h 6600508"/>
              <a:gd name="connsiteX4" fmla="*/ 2113280 w 5908040"/>
              <a:gd name="connsiteY4" fmla="*/ 20320 h 6600508"/>
              <a:gd name="connsiteX0" fmla="*/ 2113280 w 5918200"/>
              <a:gd name="connsiteY0" fmla="*/ 20320 h 6610668"/>
              <a:gd name="connsiteX1" fmla="*/ 5908040 w 5918200"/>
              <a:gd name="connsiteY1" fmla="*/ 0 h 6610668"/>
              <a:gd name="connsiteX2" fmla="*/ 5918200 w 5918200"/>
              <a:gd name="connsiteY2" fmla="*/ 6610668 h 6610668"/>
              <a:gd name="connsiteX3" fmla="*/ 0 w 5918200"/>
              <a:gd name="connsiteY3" fmla="*/ 6600508 h 6610668"/>
              <a:gd name="connsiteX4" fmla="*/ 2113280 w 5918200"/>
              <a:gd name="connsiteY4" fmla="*/ 20320 h 6610668"/>
              <a:gd name="connsiteX0" fmla="*/ 2113280 w 5919177"/>
              <a:gd name="connsiteY0" fmla="*/ 10160 h 6600508"/>
              <a:gd name="connsiteX1" fmla="*/ 5918200 w 5919177"/>
              <a:gd name="connsiteY1" fmla="*/ 0 h 6600508"/>
              <a:gd name="connsiteX2" fmla="*/ 5918200 w 5919177"/>
              <a:gd name="connsiteY2" fmla="*/ 6600508 h 6600508"/>
              <a:gd name="connsiteX3" fmla="*/ 0 w 5919177"/>
              <a:gd name="connsiteY3" fmla="*/ 6590348 h 6600508"/>
              <a:gd name="connsiteX4" fmla="*/ 2113280 w 5919177"/>
              <a:gd name="connsiteY4" fmla="*/ 10160 h 6600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9177" h="6600508">
                <a:moveTo>
                  <a:pt x="2113280" y="10160"/>
                </a:moveTo>
                <a:lnTo>
                  <a:pt x="5918200" y="0"/>
                </a:lnTo>
                <a:cubicBezTo>
                  <a:pt x="5921587" y="2203556"/>
                  <a:pt x="5914813" y="4396952"/>
                  <a:pt x="5918200" y="6600508"/>
                </a:cubicBezTo>
                <a:lnTo>
                  <a:pt x="0" y="6590348"/>
                </a:lnTo>
                <a:lnTo>
                  <a:pt x="2113280" y="10160"/>
                </a:lnTo>
                <a:close/>
              </a:path>
            </a:pathLst>
          </a:custGeom>
        </p:spPr>
        <p:txBody>
          <a:bodyPr anchor="ctr"/>
          <a:lstStyle>
            <a:lvl1pPr marL="0" indent="0" algn="ctr">
              <a:buFontTx/>
              <a:buNone/>
              <a:defRPr>
                <a:solidFill>
                  <a:schemeClr val="bg1"/>
                </a:solidFill>
              </a:defRPr>
            </a:lvl1pPr>
          </a:lstStyle>
          <a:p>
            <a:r>
              <a:rPr lang="en-US" dirty="0"/>
              <a:t>Insert/Drag Picture Here</a:t>
            </a:r>
          </a:p>
        </p:txBody>
      </p:sp>
      <p:sp>
        <p:nvSpPr>
          <p:cNvPr id="20" name="Text Placeholder 16">
            <a:extLst>
              <a:ext uri="{FF2B5EF4-FFF2-40B4-BE49-F238E27FC236}">
                <a16:creationId xmlns:a16="http://schemas.microsoft.com/office/drawing/2014/main" id="{38DBD32C-715E-9C4B-94CC-15393C465741}"/>
              </a:ext>
            </a:extLst>
          </p:cNvPr>
          <p:cNvSpPr>
            <a:spLocks noGrp="1"/>
          </p:cNvSpPr>
          <p:nvPr>
            <p:ph type="body" sz="quarter" idx="11" hasCustomPrompt="1"/>
          </p:nvPr>
        </p:nvSpPr>
        <p:spPr>
          <a:xfrm>
            <a:off x="951207" y="1192406"/>
            <a:ext cx="5645150" cy="1066800"/>
          </a:xfrm>
          <a:prstGeom prst="rect">
            <a:avLst/>
          </a:prstGeom>
        </p:spPr>
        <p:txBody>
          <a:bodyPr/>
          <a:lstStyle>
            <a:lvl1pPr marL="0" indent="0">
              <a:buFontTx/>
              <a:buNone/>
              <a:defRPr sz="3000" b="1" cap="all" baseline="0">
                <a:solidFill>
                  <a:schemeClr val="bg1"/>
                </a:solidFill>
              </a:defRPr>
            </a:lvl1pPr>
            <a:lvl2pPr marL="243834" indent="0">
              <a:buFontTx/>
              <a:buNone/>
              <a:defRPr sz="2400" b="1">
                <a:solidFill>
                  <a:schemeClr val="accent1"/>
                </a:solidFill>
              </a:defRPr>
            </a:lvl2pPr>
            <a:lvl3pPr marL="487668" indent="0">
              <a:buFontTx/>
              <a:buNone/>
              <a:defRPr sz="2400" b="1">
                <a:solidFill>
                  <a:schemeClr val="accent1"/>
                </a:solidFill>
              </a:defRPr>
            </a:lvl3pPr>
            <a:lvl4pPr marL="731502" indent="0">
              <a:buFontTx/>
              <a:buNone/>
              <a:defRPr sz="2400" b="1">
                <a:solidFill>
                  <a:schemeClr val="accent1"/>
                </a:solidFill>
              </a:defRPr>
            </a:lvl4pPr>
            <a:lvl5pPr marL="975336" indent="0">
              <a:buFontTx/>
              <a:buNone/>
              <a:defRPr sz="2400" b="1">
                <a:solidFill>
                  <a:schemeClr val="accent1"/>
                </a:solidFill>
              </a:defRPr>
            </a:lvl5pPr>
          </a:lstStyle>
          <a:p>
            <a:pPr lvl="0"/>
            <a:r>
              <a:rPr lang="en-US" dirty="0"/>
              <a:t>SLIDE TITLE</a:t>
            </a:r>
          </a:p>
        </p:txBody>
      </p:sp>
      <p:sp>
        <p:nvSpPr>
          <p:cNvPr id="21" name="Text Placeholder 20">
            <a:extLst>
              <a:ext uri="{FF2B5EF4-FFF2-40B4-BE49-F238E27FC236}">
                <a16:creationId xmlns:a16="http://schemas.microsoft.com/office/drawing/2014/main" id="{0CC0EAE5-5CAB-B748-9DEA-7A15955F35AA}"/>
              </a:ext>
            </a:extLst>
          </p:cNvPr>
          <p:cNvSpPr>
            <a:spLocks noGrp="1"/>
          </p:cNvSpPr>
          <p:nvPr>
            <p:ph type="body" sz="quarter" idx="14" hasCustomPrompt="1"/>
          </p:nvPr>
        </p:nvSpPr>
        <p:spPr>
          <a:xfrm>
            <a:off x="950694" y="2402846"/>
            <a:ext cx="5670550" cy="2411915"/>
          </a:xfrm>
          <a:prstGeom prst="rect">
            <a:avLst/>
          </a:prstGeom>
        </p:spPr>
        <p:txBody>
          <a:bodyPr/>
          <a:lstStyle>
            <a:lvl1pPr marL="0" indent="0" algn="l">
              <a:buFontTx/>
              <a:buNone/>
              <a:defRPr sz="2400">
                <a:solidFill>
                  <a:schemeClr val="bg1"/>
                </a:solidFill>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lvl="0"/>
            <a:r>
              <a:rPr lang="en-US" dirty="0"/>
              <a:t>Body Copy</a:t>
            </a:r>
          </a:p>
        </p:txBody>
      </p:sp>
      <p:pic>
        <p:nvPicPr>
          <p:cNvPr id="23" name="Graphic 22">
            <a:extLst>
              <a:ext uri="{FF2B5EF4-FFF2-40B4-BE49-F238E27FC236}">
                <a16:creationId xmlns:a16="http://schemas.microsoft.com/office/drawing/2014/main" id="{A6ACAE63-24C2-974A-8C88-7CDEC385CA0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0721" y="134453"/>
            <a:ext cx="1658867" cy="735374"/>
          </a:xfrm>
          <a:prstGeom prst="rect">
            <a:avLst/>
          </a:prstGeom>
        </p:spPr>
      </p:pic>
      <p:sp>
        <p:nvSpPr>
          <p:cNvPr id="11" name="Rectangle 10">
            <a:extLst>
              <a:ext uri="{FF2B5EF4-FFF2-40B4-BE49-F238E27FC236}">
                <a16:creationId xmlns:a16="http://schemas.microsoft.com/office/drawing/2014/main" id="{A5705995-4600-824F-B200-319930D53B14}"/>
              </a:ext>
            </a:extLst>
          </p:cNvPr>
          <p:cNvSpPr/>
          <p:nvPr userDrawn="1"/>
        </p:nvSpPr>
        <p:spPr>
          <a:xfrm>
            <a:off x="1" y="6574632"/>
            <a:ext cx="12191999" cy="283368"/>
          </a:xfrm>
          <a:prstGeom prst="rect">
            <a:avLst/>
          </a:prstGeom>
          <a:solidFill>
            <a:schemeClr val="bg1"/>
          </a:solidFill>
          <a:effectLst>
            <a:innerShdw blurRad="114300">
              <a:schemeClr val="bg1">
                <a:lumMod val="85000"/>
              </a:schemeClr>
            </a:innerShdw>
          </a:effectLst>
        </p:spPr>
        <p:txBody>
          <a:bodyPr wrap="square" rtlCol="0" anchor="ctr">
            <a:spAutoFit/>
          </a:bodyPr>
          <a:lstStyle/>
          <a:p>
            <a:pPr algn="ctr">
              <a:lnSpc>
                <a:spcPct val="90000"/>
              </a:lnSpc>
            </a:pPr>
            <a:endParaRPr lang="en-US" sz="2800">
              <a:solidFill>
                <a:schemeClr val="bg1"/>
              </a:solidFill>
            </a:endParaRPr>
          </a:p>
        </p:txBody>
      </p:sp>
      <p:pic>
        <p:nvPicPr>
          <p:cNvPr id="12" name="Picture 15">
            <a:extLst>
              <a:ext uri="{FF2B5EF4-FFF2-40B4-BE49-F238E27FC236}">
                <a16:creationId xmlns:a16="http://schemas.microsoft.com/office/drawing/2014/main" id="{F0CFCC09-8CEC-1C4D-86D0-8848052FCF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53030" y="6632937"/>
            <a:ext cx="875287" cy="184271"/>
          </a:xfrm>
          <a:prstGeom prst="rect">
            <a:avLst/>
          </a:prstGeom>
        </p:spPr>
      </p:pic>
      <p:pic>
        <p:nvPicPr>
          <p:cNvPr id="13" name="Graphic 12">
            <a:extLst>
              <a:ext uri="{FF2B5EF4-FFF2-40B4-BE49-F238E27FC236}">
                <a16:creationId xmlns:a16="http://schemas.microsoft.com/office/drawing/2014/main" id="{76DB4393-A5A0-054D-8E32-233812BBC73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951497" y="6632937"/>
            <a:ext cx="3056958" cy="177215"/>
          </a:xfrm>
          <a:prstGeom prst="rect">
            <a:avLst/>
          </a:prstGeom>
        </p:spPr>
      </p:pic>
    </p:spTree>
    <p:extLst>
      <p:ext uri="{BB962C8B-B14F-4D97-AF65-F5344CB8AC3E}">
        <p14:creationId xmlns:p14="http://schemas.microsoft.com/office/powerpoint/2010/main" val="65989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ray Background White Footer">
    <p:bg>
      <p:bgPr>
        <a:solidFill>
          <a:schemeClr val="bg1">
            <a:lumMod val="85000"/>
            <a:alpha val="5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220338B-A7E7-8740-BC66-03E4DCA7B834}"/>
              </a:ext>
            </a:extLst>
          </p:cNvPr>
          <p:cNvSpPr/>
          <p:nvPr userDrawn="1"/>
        </p:nvSpPr>
        <p:spPr>
          <a:xfrm>
            <a:off x="1" y="6574632"/>
            <a:ext cx="12191999" cy="283368"/>
          </a:xfrm>
          <a:prstGeom prst="rect">
            <a:avLst/>
          </a:prstGeom>
          <a:solidFill>
            <a:schemeClr val="bg1"/>
          </a:solidFill>
          <a:effectLst>
            <a:innerShdw blurRad="114300">
              <a:schemeClr val="bg1">
                <a:lumMod val="85000"/>
              </a:schemeClr>
            </a:innerShdw>
          </a:effectLst>
        </p:spPr>
        <p:txBody>
          <a:bodyPr wrap="square" rtlCol="0" anchor="ctr">
            <a:spAutoFit/>
          </a:bodyPr>
          <a:lstStyle/>
          <a:p>
            <a:pPr algn="ctr">
              <a:lnSpc>
                <a:spcPct val="90000"/>
              </a:lnSpc>
            </a:pPr>
            <a:endParaRPr lang="en-US" sz="2800">
              <a:solidFill>
                <a:schemeClr val="bg1"/>
              </a:solidFill>
            </a:endParaRPr>
          </a:p>
        </p:txBody>
      </p:sp>
      <p:pic>
        <p:nvPicPr>
          <p:cNvPr id="12" name="Picture 11">
            <a:extLst>
              <a:ext uri="{FF2B5EF4-FFF2-40B4-BE49-F238E27FC236}">
                <a16:creationId xmlns:a16="http://schemas.microsoft.com/office/drawing/2014/main" id="{E4839140-25B4-7643-B046-70685DF9ED99}"/>
              </a:ext>
            </a:extLst>
          </p:cNvPr>
          <p:cNvPicPr>
            <a:picLocks noChangeAspect="1"/>
          </p:cNvPicPr>
          <p:nvPr userDrawn="1"/>
        </p:nvPicPr>
        <p:blipFill>
          <a:blip r:embed="rId2"/>
          <a:stretch>
            <a:fillRect/>
          </a:stretch>
        </p:blipFill>
        <p:spPr>
          <a:xfrm>
            <a:off x="176197" y="6670892"/>
            <a:ext cx="838388" cy="129076"/>
          </a:xfrm>
          <a:prstGeom prst="rect">
            <a:avLst/>
          </a:prstGeom>
        </p:spPr>
      </p:pic>
      <p:pic>
        <p:nvPicPr>
          <p:cNvPr id="13" name="Picture 12">
            <a:extLst>
              <a:ext uri="{FF2B5EF4-FFF2-40B4-BE49-F238E27FC236}">
                <a16:creationId xmlns:a16="http://schemas.microsoft.com/office/drawing/2014/main" id="{7D852B69-0E5B-994B-AAF7-0C32F95515B8}"/>
              </a:ext>
            </a:extLst>
          </p:cNvPr>
          <p:cNvPicPr>
            <a:picLocks noChangeAspect="1"/>
          </p:cNvPicPr>
          <p:nvPr userDrawn="1"/>
        </p:nvPicPr>
        <p:blipFill>
          <a:blip r:embed="rId3"/>
          <a:stretch>
            <a:fillRect/>
          </a:stretch>
        </p:blipFill>
        <p:spPr>
          <a:xfrm>
            <a:off x="9072529" y="6660424"/>
            <a:ext cx="2968495" cy="125590"/>
          </a:xfrm>
          <a:prstGeom prst="rect">
            <a:avLst/>
          </a:prstGeom>
          <a:noFill/>
        </p:spPr>
      </p:pic>
      <p:pic>
        <p:nvPicPr>
          <p:cNvPr id="16" name="Picture 15">
            <a:extLst>
              <a:ext uri="{FF2B5EF4-FFF2-40B4-BE49-F238E27FC236}">
                <a16:creationId xmlns:a16="http://schemas.microsoft.com/office/drawing/2014/main" id="{17AEA60F-3563-974A-96FD-0B25DA64EE3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53030" y="6632937"/>
            <a:ext cx="875287" cy="184271"/>
          </a:xfrm>
          <a:prstGeom prst="rect">
            <a:avLst/>
          </a:prstGeom>
        </p:spPr>
      </p:pic>
      <p:pic>
        <p:nvPicPr>
          <p:cNvPr id="18" name="Graphic 17">
            <a:extLst>
              <a:ext uri="{FF2B5EF4-FFF2-40B4-BE49-F238E27FC236}">
                <a16:creationId xmlns:a16="http://schemas.microsoft.com/office/drawing/2014/main" id="{ACA8F442-E54E-9444-B768-078F0A2D392E}"/>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951497" y="6632937"/>
            <a:ext cx="3056958" cy="177215"/>
          </a:xfrm>
          <a:prstGeom prst="rect">
            <a:avLst/>
          </a:prstGeom>
        </p:spPr>
      </p:pic>
    </p:spTree>
    <p:extLst>
      <p:ext uri="{BB962C8B-B14F-4D97-AF65-F5344CB8AC3E}">
        <p14:creationId xmlns:p14="http://schemas.microsoft.com/office/powerpoint/2010/main" val="423963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lide_Opt 3">
    <p:bg>
      <p:bgPr>
        <a:solidFill>
          <a:schemeClr val="bg1">
            <a:lumMod val="85000"/>
            <a:alpha val="50000"/>
          </a:schemeClr>
        </a:solidFill>
        <a:effectLst/>
      </p:bgPr>
    </p:bg>
    <p:spTree>
      <p:nvGrpSpPr>
        <p:cNvPr id="1" name=""/>
        <p:cNvGrpSpPr/>
        <p:nvPr/>
      </p:nvGrpSpPr>
      <p:grpSpPr>
        <a:xfrm>
          <a:off x="0" y="0"/>
          <a:ext cx="0" cy="0"/>
          <a:chOff x="0" y="0"/>
          <a:chExt cx="0" cy="0"/>
        </a:xfrm>
      </p:grpSpPr>
      <p:sp>
        <p:nvSpPr>
          <p:cNvPr id="21" name="Picture Placeholder 17">
            <a:extLst>
              <a:ext uri="{FF2B5EF4-FFF2-40B4-BE49-F238E27FC236}">
                <a16:creationId xmlns:a16="http://schemas.microsoft.com/office/drawing/2014/main" id="{E763D7B6-4E57-5B4A-B733-451449DFA425}"/>
              </a:ext>
            </a:extLst>
          </p:cNvPr>
          <p:cNvSpPr>
            <a:spLocks noGrp="1"/>
          </p:cNvSpPr>
          <p:nvPr>
            <p:ph type="pic" sz="quarter" idx="13" hasCustomPrompt="1"/>
          </p:nvPr>
        </p:nvSpPr>
        <p:spPr>
          <a:xfrm>
            <a:off x="0" y="0"/>
            <a:ext cx="5919788" cy="6580188"/>
          </a:xfrm>
          <a:custGeom>
            <a:avLst/>
            <a:gdLst>
              <a:gd name="connsiteX0" fmla="*/ 0 w 5919788"/>
              <a:gd name="connsiteY0" fmla="*/ 0 h 6580188"/>
              <a:gd name="connsiteX1" fmla="*/ 5919788 w 5919788"/>
              <a:gd name="connsiteY1" fmla="*/ 0 h 6580188"/>
              <a:gd name="connsiteX2" fmla="*/ 5919788 w 5919788"/>
              <a:gd name="connsiteY2" fmla="*/ 6580188 h 6580188"/>
              <a:gd name="connsiteX3" fmla="*/ 0 w 5919788"/>
              <a:gd name="connsiteY3" fmla="*/ 6580188 h 6580188"/>
              <a:gd name="connsiteX4" fmla="*/ 0 w 5919788"/>
              <a:gd name="connsiteY4" fmla="*/ 0 h 6580188"/>
              <a:gd name="connsiteX0" fmla="*/ 0 w 5919788"/>
              <a:gd name="connsiteY0" fmla="*/ 0 h 6580188"/>
              <a:gd name="connsiteX1" fmla="*/ 5919788 w 5919788"/>
              <a:gd name="connsiteY1" fmla="*/ 0 h 6580188"/>
              <a:gd name="connsiteX2" fmla="*/ 3816668 w 5919788"/>
              <a:gd name="connsiteY2" fmla="*/ 6580188 h 6580188"/>
              <a:gd name="connsiteX3" fmla="*/ 0 w 5919788"/>
              <a:gd name="connsiteY3" fmla="*/ 6580188 h 6580188"/>
              <a:gd name="connsiteX4" fmla="*/ 0 w 5919788"/>
              <a:gd name="connsiteY4" fmla="*/ 0 h 658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9788" h="6580188">
                <a:moveTo>
                  <a:pt x="0" y="0"/>
                </a:moveTo>
                <a:lnTo>
                  <a:pt x="5919788" y="0"/>
                </a:lnTo>
                <a:lnTo>
                  <a:pt x="3816668" y="6580188"/>
                </a:lnTo>
                <a:lnTo>
                  <a:pt x="0" y="6580188"/>
                </a:lnTo>
                <a:lnTo>
                  <a:pt x="0" y="0"/>
                </a:lnTo>
                <a:close/>
              </a:path>
            </a:pathLst>
          </a:custGeom>
        </p:spPr>
        <p:txBody>
          <a:bodyPr anchor="ctr"/>
          <a:lstStyle>
            <a:lvl1pPr marL="0" indent="0" algn="ctr">
              <a:buFontTx/>
              <a:buNone/>
              <a:defRPr/>
            </a:lvl1pPr>
          </a:lstStyle>
          <a:p>
            <a:r>
              <a:rPr lang="en-US" dirty="0"/>
              <a:t>Insert/Drag Picture Here</a:t>
            </a:r>
          </a:p>
        </p:txBody>
      </p:sp>
      <p:pic>
        <p:nvPicPr>
          <p:cNvPr id="17" name="Graphic 16">
            <a:extLst>
              <a:ext uri="{FF2B5EF4-FFF2-40B4-BE49-F238E27FC236}">
                <a16:creationId xmlns:a16="http://schemas.microsoft.com/office/drawing/2014/main" id="{81429130-D4A0-4443-AFB0-111B9FBEBE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10842827" y="542668"/>
            <a:ext cx="1658867" cy="735374"/>
          </a:xfrm>
          <a:prstGeom prst="rect">
            <a:avLst/>
          </a:prstGeom>
        </p:spPr>
      </p:pic>
      <p:sp>
        <p:nvSpPr>
          <p:cNvPr id="18" name="Text Placeholder 16">
            <a:extLst>
              <a:ext uri="{FF2B5EF4-FFF2-40B4-BE49-F238E27FC236}">
                <a16:creationId xmlns:a16="http://schemas.microsoft.com/office/drawing/2014/main" id="{B7644733-A7B0-764F-9CEB-7E68F12B89D0}"/>
              </a:ext>
            </a:extLst>
          </p:cNvPr>
          <p:cNvSpPr>
            <a:spLocks noGrp="1"/>
          </p:cNvSpPr>
          <p:nvPr>
            <p:ph type="body" sz="quarter" idx="11" hasCustomPrompt="1"/>
          </p:nvPr>
        </p:nvSpPr>
        <p:spPr>
          <a:xfrm>
            <a:off x="5903533" y="2017794"/>
            <a:ext cx="5645150" cy="1066800"/>
          </a:xfrm>
          <a:prstGeom prst="rect">
            <a:avLst/>
          </a:prstGeom>
        </p:spPr>
        <p:txBody>
          <a:bodyPr/>
          <a:lstStyle>
            <a:lvl1pPr marL="0" indent="0">
              <a:buFontTx/>
              <a:buNone/>
              <a:defRPr sz="3000" b="1" cap="all" baseline="0">
                <a:solidFill>
                  <a:schemeClr val="accent1"/>
                </a:solidFill>
              </a:defRPr>
            </a:lvl1pPr>
            <a:lvl2pPr marL="243834" indent="0">
              <a:buFontTx/>
              <a:buNone/>
              <a:defRPr sz="2400" b="1">
                <a:solidFill>
                  <a:schemeClr val="accent1"/>
                </a:solidFill>
              </a:defRPr>
            </a:lvl2pPr>
            <a:lvl3pPr marL="487668" indent="0">
              <a:buFontTx/>
              <a:buNone/>
              <a:defRPr sz="2400" b="1">
                <a:solidFill>
                  <a:schemeClr val="accent1"/>
                </a:solidFill>
              </a:defRPr>
            </a:lvl3pPr>
            <a:lvl4pPr marL="731502" indent="0">
              <a:buFontTx/>
              <a:buNone/>
              <a:defRPr sz="2400" b="1">
                <a:solidFill>
                  <a:schemeClr val="accent1"/>
                </a:solidFill>
              </a:defRPr>
            </a:lvl4pPr>
            <a:lvl5pPr marL="975336" indent="0">
              <a:buFontTx/>
              <a:buNone/>
              <a:defRPr sz="2400" b="1">
                <a:solidFill>
                  <a:schemeClr val="accent1"/>
                </a:solidFill>
              </a:defRPr>
            </a:lvl5pPr>
          </a:lstStyle>
          <a:p>
            <a:pPr lvl="0"/>
            <a:r>
              <a:rPr lang="en-US" dirty="0"/>
              <a:t>SLIDE TITLE</a:t>
            </a:r>
          </a:p>
        </p:txBody>
      </p:sp>
      <p:sp>
        <p:nvSpPr>
          <p:cNvPr id="20" name="Text Placeholder 20">
            <a:extLst>
              <a:ext uri="{FF2B5EF4-FFF2-40B4-BE49-F238E27FC236}">
                <a16:creationId xmlns:a16="http://schemas.microsoft.com/office/drawing/2014/main" id="{BA6EBC86-7BD3-E94E-B250-BD75C341ACAB}"/>
              </a:ext>
            </a:extLst>
          </p:cNvPr>
          <p:cNvSpPr>
            <a:spLocks noGrp="1"/>
          </p:cNvSpPr>
          <p:nvPr>
            <p:ph type="body" sz="quarter" idx="14" hasCustomPrompt="1"/>
          </p:nvPr>
        </p:nvSpPr>
        <p:spPr>
          <a:xfrm>
            <a:off x="5903020" y="3228234"/>
            <a:ext cx="5670550" cy="2411915"/>
          </a:xfrm>
          <a:prstGeom prst="rect">
            <a:avLst/>
          </a:prstGeom>
        </p:spPr>
        <p:txBody>
          <a:bodyPr/>
          <a:lstStyle>
            <a:lvl1pPr marL="0" indent="0" algn="l">
              <a:buFontTx/>
              <a:buNone/>
              <a:defRPr sz="2400">
                <a:solidFill>
                  <a:schemeClr val="tx2"/>
                </a:solidFill>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lvl="0"/>
            <a:r>
              <a:rPr lang="en-US" dirty="0"/>
              <a:t>Body Copy</a:t>
            </a:r>
          </a:p>
        </p:txBody>
      </p:sp>
      <p:sp>
        <p:nvSpPr>
          <p:cNvPr id="10" name="Rectangle 9">
            <a:extLst>
              <a:ext uri="{FF2B5EF4-FFF2-40B4-BE49-F238E27FC236}">
                <a16:creationId xmlns:a16="http://schemas.microsoft.com/office/drawing/2014/main" id="{BDA8CDC1-55B1-564D-B333-3CFC3111BB44}"/>
              </a:ext>
            </a:extLst>
          </p:cNvPr>
          <p:cNvSpPr/>
          <p:nvPr userDrawn="1"/>
        </p:nvSpPr>
        <p:spPr>
          <a:xfrm>
            <a:off x="1" y="6581711"/>
            <a:ext cx="12191999" cy="283368"/>
          </a:xfrm>
          <a:prstGeom prst="rect">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pic>
        <p:nvPicPr>
          <p:cNvPr id="12" name="Graphic 11">
            <a:extLst>
              <a:ext uri="{FF2B5EF4-FFF2-40B4-BE49-F238E27FC236}">
                <a16:creationId xmlns:a16="http://schemas.microsoft.com/office/drawing/2014/main" id="{ADAB8FA2-4A32-1144-AE86-1F1ABA845A3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951495" y="6632937"/>
            <a:ext cx="3056962" cy="177215"/>
          </a:xfrm>
          <a:prstGeom prst="rect">
            <a:avLst/>
          </a:prstGeom>
        </p:spPr>
      </p:pic>
      <p:pic>
        <p:nvPicPr>
          <p:cNvPr id="13" name="Picture 15">
            <a:extLst>
              <a:ext uri="{FF2B5EF4-FFF2-40B4-BE49-F238E27FC236}">
                <a16:creationId xmlns:a16="http://schemas.microsoft.com/office/drawing/2014/main" id="{E77D2640-8722-A54B-B389-65061770C69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53030" y="6632937"/>
            <a:ext cx="875287" cy="184270"/>
          </a:xfrm>
          <a:prstGeom prst="rect">
            <a:avLst/>
          </a:prstGeom>
        </p:spPr>
      </p:pic>
    </p:spTree>
    <p:extLst>
      <p:ext uri="{BB962C8B-B14F-4D97-AF65-F5344CB8AC3E}">
        <p14:creationId xmlns:p14="http://schemas.microsoft.com/office/powerpoint/2010/main" val="405935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Image Slide_Opt 3">
    <p:bg>
      <p:bgPr>
        <a:solidFill>
          <a:schemeClr val="bg1">
            <a:lumMod val="85000"/>
            <a:alpha val="50000"/>
          </a:schemeClr>
        </a:solidFill>
        <a:effectLst/>
      </p:bgPr>
    </p:bg>
    <p:spTree>
      <p:nvGrpSpPr>
        <p:cNvPr id="1" name=""/>
        <p:cNvGrpSpPr/>
        <p:nvPr/>
      </p:nvGrpSpPr>
      <p:grpSpPr>
        <a:xfrm>
          <a:off x="0" y="0"/>
          <a:ext cx="0" cy="0"/>
          <a:chOff x="0" y="0"/>
          <a:chExt cx="0" cy="0"/>
        </a:xfrm>
      </p:grpSpPr>
      <p:sp>
        <p:nvSpPr>
          <p:cNvPr id="21" name="Picture Placeholder 17">
            <a:extLst>
              <a:ext uri="{FF2B5EF4-FFF2-40B4-BE49-F238E27FC236}">
                <a16:creationId xmlns:a16="http://schemas.microsoft.com/office/drawing/2014/main" id="{E763D7B6-4E57-5B4A-B733-451449DFA425}"/>
              </a:ext>
            </a:extLst>
          </p:cNvPr>
          <p:cNvSpPr>
            <a:spLocks noGrp="1"/>
          </p:cNvSpPr>
          <p:nvPr>
            <p:ph type="pic" sz="quarter" idx="13" hasCustomPrompt="1"/>
          </p:nvPr>
        </p:nvSpPr>
        <p:spPr>
          <a:xfrm>
            <a:off x="0" y="0"/>
            <a:ext cx="5919788" cy="6580188"/>
          </a:xfrm>
          <a:custGeom>
            <a:avLst/>
            <a:gdLst>
              <a:gd name="connsiteX0" fmla="*/ 0 w 5919788"/>
              <a:gd name="connsiteY0" fmla="*/ 0 h 6580188"/>
              <a:gd name="connsiteX1" fmla="*/ 5919788 w 5919788"/>
              <a:gd name="connsiteY1" fmla="*/ 0 h 6580188"/>
              <a:gd name="connsiteX2" fmla="*/ 5919788 w 5919788"/>
              <a:gd name="connsiteY2" fmla="*/ 6580188 h 6580188"/>
              <a:gd name="connsiteX3" fmla="*/ 0 w 5919788"/>
              <a:gd name="connsiteY3" fmla="*/ 6580188 h 6580188"/>
              <a:gd name="connsiteX4" fmla="*/ 0 w 5919788"/>
              <a:gd name="connsiteY4" fmla="*/ 0 h 6580188"/>
              <a:gd name="connsiteX0" fmla="*/ 0 w 5919788"/>
              <a:gd name="connsiteY0" fmla="*/ 0 h 6580188"/>
              <a:gd name="connsiteX1" fmla="*/ 5919788 w 5919788"/>
              <a:gd name="connsiteY1" fmla="*/ 0 h 6580188"/>
              <a:gd name="connsiteX2" fmla="*/ 3816668 w 5919788"/>
              <a:gd name="connsiteY2" fmla="*/ 6580188 h 6580188"/>
              <a:gd name="connsiteX3" fmla="*/ 0 w 5919788"/>
              <a:gd name="connsiteY3" fmla="*/ 6580188 h 6580188"/>
              <a:gd name="connsiteX4" fmla="*/ 0 w 5919788"/>
              <a:gd name="connsiteY4" fmla="*/ 0 h 658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9788" h="6580188">
                <a:moveTo>
                  <a:pt x="0" y="0"/>
                </a:moveTo>
                <a:lnTo>
                  <a:pt x="5919788" y="0"/>
                </a:lnTo>
                <a:lnTo>
                  <a:pt x="3816668" y="6580188"/>
                </a:lnTo>
                <a:lnTo>
                  <a:pt x="0" y="6580188"/>
                </a:lnTo>
                <a:lnTo>
                  <a:pt x="0" y="0"/>
                </a:lnTo>
                <a:close/>
              </a:path>
            </a:pathLst>
          </a:custGeom>
        </p:spPr>
        <p:txBody>
          <a:bodyPr anchor="ctr"/>
          <a:lstStyle>
            <a:lvl1pPr marL="0" indent="0" algn="ctr">
              <a:buFontTx/>
              <a:buNone/>
              <a:defRPr/>
            </a:lvl1pPr>
          </a:lstStyle>
          <a:p>
            <a:r>
              <a:rPr lang="en-US" dirty="0"/>
              <a:t>Insert/Drag Picture Here</a:t>
            </a:r>
          </a:p>
        </p:txBody>
      </p:sp>
      <p:pic>
        <p:nvPicPr>
          <p:cNvPr id="17" name="Graphic 16">
            <a:extLst>
              <a:ext uri="{FF2B5EF4-FFF2-40B4-BE49-F238E27FC236}">
                <a16:creationId xmlns:a16="http://schemas.microsoft.com/office/drawing/2014/main" id="{81429130-D4A0-4443-AFB0-111B9FBEBE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10842827" y="542668"/>
            <a:ext cx="1658867" cy="735374"/>
          </a:xfrm>
          <a:prstGeom prst="rect">
            <a:avLst/>
          </a:prstGeom>
        </p:spPr>
      </p:pic>
      <p:sp>
        <p:nvSpPr>
          <p:cNvPr id="18" name="Text Placeholder 16">
            <a:extLst>
              <a:ext uri="{FF2B5EF4-FFF2-40B4-BE49-F238E27FC236}">
                <a16:creationId xmlns:a16="http://schemas.microsoft.com/office/drawing/2014/main" id="{B7644733-A7B0-764F-9CEB-7E68F12B89D0}"/>
              </a:ext>
            </a:extLst>
          </p:cNvPr>
          <p:cNvSpPr>
            <a:spLocks noGrp="1"/>
          </p:cNvSpPr>
          <p:nvPr>
            <p:ph type="body" sz="quarter" idx="11" hasCustomPrompt="1"/>
          </p:nvPr>
        </p:nvSpPr>
        <p:spPr>
          <a:xfrm>
            <a:off x="5903533" y="2017794"/>
            <a:ext cx="5645150" cy="1066800"/>
          </a:xfrm>
          <a:prstGeom prst="rect">
            <a:avLst/>
          </a:prstGeom>
        </p:spPr>
        <p:txBody>
          <a:bodyPr/>
          <a:lstStyle>
            <a:lvl1pPr marL="0" indent="0">
              <a:buFontTx/>
              <a:buNone/>
              <a:defRPr sz="3000" b="1" cap="all" baseline="0">
                <a:solidFill>
                  <a:schemeClr val="accent1"/>
                </a:solidFill>
              </a:defRPr>
            </a:lvl1pPr>
            <a:lvl2pPr marL="243834" indent="0">
              <a:buFontTx/>
              <a:buNone/>
              <a:defRPr sz="2400" b="1">
                <a:solidFill>
                  <a:schemeClr val="accent1"/>
                </a:solidFill>
              </a:defRPr>
            </a:lvl2pPr>
            <a:lvl3pPr marL="487668" indent="0">
              <a:buFontTx/>
              <a:buNone/>
              <a:defRPr sz="2400" b="1">
                <a:solidFill>
                  <a:schemeClr val="accent1"/>
                </a:solidFill>
              </a:defRPr>
            </a:lvl3pPr>
            <a:lvl4pPr marL="731502" indent="0">
              <a:buFontTx/>
              <a:buNone/>
              <a:defRPr sz="2400" b="1">
                <a:solidFill>
                  <a:schemeClr val="accent1"/>
                </a:solidFill>
              </a:defRPr>
            </a:lvl4pPr>
            <a:lvl5pPr marL="975336" indent="0">
              <a:buFontTx/>
              <a:buNone/>
              <a:defRPr sz="2400" b="1">
                <a:solidFill>
                  <a:schemeClr val="accent1"/>
                </a:solidFill>
              </a:defRPr>
            </a:lvl5pPr>
          </a:lstStyle>
          <a:p>
            <a:pPr lvl="0"/>
            <a:r>
              <a:rPr lang="en-US" dirty="0"/>
              <a:t>SLIDE TITLE</a:t>
            </a:r>
          </a:p>
        </p:txBody>
      </p:sp>
      <p:sp>
        <p:nvSpPr>
          <p:cNvPr id="20" name="Text Placeholder 20">
            <a:extLst>
              <a:ext uri="{FF2B5EF4-FFF2-40B4-BE49-F238E27FC236}">
                <a16:creationId xmlns:a16="http://schemas.microsoft.com/office/drawing/2014/main" id="{BA6EBC86-7BD3-E94E-B250-BD75C341ACAB}"/>
              </a:ext>
            </a:extLst>
          </p:cNvPr>
          <p:cNvSpPr>
            <a:spLocks noGrp="1"/>
          </p:cNvSpPr>
          <p:nvPr>
            <p:ph type="body" sz="quarter" idx="14" hasCustomPrompt="1"/>
          </p:nvPr>
        </p:nvSpPr>
        <p:spPr>
          <a:xfrm>
            <a:off x="5903020" y="3228234"/>
            <a:ext cx="5670550" cy="2411915"/>
          </a:xfrm>
          <a:prstGeom prst="rect">
            <a:avLst/>
          </a:prstGeom>
        </p:spPr>
        <p:txBody>
          <a:bodyPr/>
          <a:lstStyle>
            <a:lvl1pPr marL="0" indent="0" algn="l">
              <a:buFontTx/>
              <a:buNone/>
              <a:defRPr sz="2400">
                <a:solidFill>
                  <a:schemeClr val="tx2"/>
                </a:solidFill>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lvl="0"/>
            <a:r>
              <a:rPr lang="en-US" dirty="0"/>
              <a:t>Body Copy</a:t>
            </a:r>
          </a:p>
        </p:txBody>
      </p:sp>
      <p:sp>
        <p:nvSpPr>
          <p:cNvPr id="9" name="Freeform 8">
            <a:extLst>
              <a:ext uri="{FF2B5EF4-FFF2-40B4-BE49-F238E27FC236}">
                <a16:creationId xmlns:a16="http://schemas.microsoft.com/office/drawing/2014/main" id="{FD1DA6EB-8B9F-1242-9F17-5596B744DC9A}"/>
              </a:ext>
            </a:extLst>
          </p:cNvPr>
          <p:cNvSpPr/>
          <p:nvPr userDrawn="1"/>
        </p:nvSpPr>
        <p:spPr>
          <a:xfrm>
            <a:off x="-200862" y="-59166"/>
            <a:ext cx="6648307" cy="6698520"/>
          </a:xfrm>
          <a:custGeom>
            <a:avLst/>
            <a:gdLst>
              <a:gd name="connsiteX0" fmla="*/ 5981700 w 6000750"/>
              <a:gd name="connsiteY0" fmla="*/ 19050 h 6629400"/>
              <a:gd name="connsiteX1" fmla="*/ 3819525 w 6000750"/>
              <a:gd name="connsiteY1" fmla="*/ 6629400 h 6629400"/>
              <a:gd name="connsiteX2" fmla="*/ 0 w 6000750"/>
              <a:gd name="connsiteY2" fmla="*/ 6629400 h 6629400"/>
              <a:gd name="connsiteX3" fmla="*/ 0 w 6000750"/>
              <a:gd name="connsiteY3" fmla="*/ 0 h 6629400"/>
              <a:gd name="connsiteX4" fmla="*/ 104775 w 6000750"/>
              <a:gd name="connsiteY4" fmla="*/ 0 h 6629400"/>
              <a:gd name="connsiteX5" fmla="*/ 6000750 w 6000750"/>
              <a:gd name="connsiteY5" fmla="*/ 0 h 6629400"/>
              <a:gd name="connsiteX6" fmla="*/ 5981700 w 6000750"/>
              <a:gd name="connsiteY6" fmla="*/ 19050 h 6629400"/>
              <a:gd name="connsiteX0" fmla="*/ 6536872 w 6555922"/>
              <a:gd name="connsiteY0" fmla="*/ 19050 h 6629400"/>
              <a:gd name="connsiteX1" fmla="*/ 4374697 w 6555922"/>
              <a:gd name="connsiteY1" fmla="*/ 6629400 h 6629400"/>
              <a:gd name="connsiteX2" fmla="*/ 0 w 6555922"/>
              <a:gd name="connsiteY2" fmla="*/ 6621236 h 6629400"/>
              <a:gd name="connsiteX3" fmla="*/ 555172 w 6555922"/>
              <a:gd name="connsiteY3" fmla="*/ 0 h 6629400"/>
              <a:gd name="connsiteX4" fmla="*/ 659947 w 6555922"/>
              <a:gd name="connsiteY4" fmla="*/ 0 h 6629400"/>
              <a:gd name="connsiteX5" fmla="*/ 6555922 w 6555922"/>
              <a:gd name="connsiteY5" fmla="*/ 0 h 6629400"/>
              <a:gd name="connsiteX6" fmla="*/ 6536872 w 6555922"/>
              <a:gd name="connsiteY6" fmla="*/ 19050 h 6629400"/>
              <a:gd name="connsiteX0" fmla="*/ 6536872 w 6555922"/>
              <a:gd name="connsiteY0" fmla="*/ 19050 h 6629400"/>
              <a:gd name="connsiteX1" fmla="*/ 4374697 w 6555922"/>
              <a:gd name="connsiteY1" fmla="*/ 6629400 h 6629400"/>
              <a:gd name="connsiteX2" fmla="*/ 0 w 6555922"/>
              <a:gd name="connsiteY2" fmla="*/ 6621236 h 6629400"/>
              <a:gd name="connsiteX3" fmla="*/ 1 w 6555922"/>
              <a:gd name="connsiteY3" fmla="*/ 16329 h 6629400"/>
              <a:gd name="connsiteX4" fmla="*/ 659947 w 6555922"/>
              <a:gd name="connsiteY4" fmla="*/ 0 h 6629400"/>
              <a:gd name="connsiteX5" fmla="*/ 6555922 w 6555922"/>
              <a:gd name="connsiteY5" fmla="*/ 0 h 6629400"/>
              <a:gd name="connsiteX6" fmla="*/ 6536872 w 6555922"/>
              <a:gd name="connsiteY6" fmla="*/ 19050 h 6629400"/>
              <a:gd name="connsiteX0" fmla="*/ 6536872 w 6555922"/>
              <a:gd name="connsiteY0" fmla="*/ 27213 h 6637563"/>
              <a:gd name="connsiteX1" fmla="*/ 4374697 w 6555922"/>
              <a:gd name="connsiteY1" fmla="*/ 6637563 h 6637563"/>
              <a:gd name="connsiteX2" fmla="*/ 0 w 6555922"/>
              <a:gd name="connsiteY2" fmla="*/ 6629399 h 6637563"/>
              <a:gd name="connsiteX3" fmla="*/ 1 w 6555922"/>
              <a:gd name="connsiteY3" fmla="*/ 0 h 6637563"/>
              <a:gd name="connsiteX4" fmla="*/ 659947 w 6555922"/>
              <a:gd name="connsiteY4" fmla="*/ 8163 h 6637563"/>
              <a:gd name="connsiteX5" fmla="*/ 6555922 w 6555922"/>
              <a:gd name="connsiteY5" fmla="*/ 8163 h 6637563"/>
              <a:gd name="connsiteX6" fmla="*/ 6536872 w 6555922"/>
              <a:gd name="connsiteY6" fmla="*/ 27213 h 6637563"/>
              <a:gd name="connsiteX0" fmla="*/ 6536872 w 6555922"/>
              <a:gd name="connsiteY0" fmla="*/ 27213 h 6637563"/>
              <a:gd name="connsiteX1" fmla="*/ 4374697 w 6555922"/>
              <a:gd name="connsiteY1" fmla="*/ 6637563 h 6637563"/>
              <a:gd name="connsiteX2" fmla="*/ 0 w 6555922"/>
              <a:gd name="connsiteY2" fmla="*/ 6629399 h 6637563"/>
              <a:gd name="connsiteX3" fmla="*/ 8165 w 6555922"/>
              <a:gd name="connsiteY3" fmla="*/ 0 h 6637563"/>
              <a:gd name="connsiteX4" fmla="*/ 659947 w 6555922"/>
              <a:gd name="connsiteY4" fmla="*/ 8163 h 6637563"/>
              <a:gd name="connsiteX5" fmla="*/ 6555922 w 6555922"/>
              <a:gd name="connsiteY5" fmla="*/ 8163 h 6637563"/>
              <a:gd name="connsiteX6" fmla="*/ 6536872 w 6555922"/>
              <a:gd name="connsiteY6" fmla="*/ 27213 h 6637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55922" h="6637563">
                <a:moveTo>
                  <a:pt x="6536872" y="27213"/>
                </a:moveTo>
                <a:lnTo>
                  <a:pt x="4374697" y="6637563"/>
                </a:lnTo>
                <a:lnTo>
                  <a:pt x="0" y="6629399"/>
                </a:lnTo>
                <a:cubicBezTo>
                  <a:pt x="0" y="4427763"/>
                  <a:pt x="8165" y="2201636"/>
                  <a:pt x="8165" y="0"/>
                </a:cubicBezTo>
                <a:lnTo>
                  <a:pt x="659947" y="8163"/>
                </a:lnTo>
                <a:lnTo>
                  <a:pt x="6555922" y="8163"/>
                </a:lnTo>
                <a:lnTo>
                  <a:pt x="6536872" y="27213"/>
                </a:lnTo>
                <a:close/>
              </a:path>
            </a:pathLst>
          </a:custGeom>
          <a:gradFill>
            <a:gsLst>
              <a:gs pos="3000">
                <a:schemeClr val="accent1"/>
              </a:gs>
              <a:gs pos="100000">
                <a:schemeClr val="accent3"/>
              </a:gs>
            </a:gsLst>
            <a:lin ang="19200000" scaled="0"/>
          </a:gradFill>
        </p:spPr>
        <p:txBody>
          <a:bodyPr wrap="square" rtlCol="0" anchor="ctr">
            <a:spAutoFit/>
          </a:bodyPr>
          <a:lstStyle/>
          <a:p>
            <a:pPr algn="ctr">
              <a:lnSpc>
                <a:spcPct val="90000"/>
              </a:lnSpc>
            </a:pPr>
            <a:endParaRPr lang="en-US" sz="2800" dirty="0">
              <a:solidFill>
                <a:schemeClr val="bg1"/>
              </a:solidFill>
            </a:endParaRPr>
          </a:p>
        </p:txBody>
      </p:sp>
      <p:sp>
        <p:nvSpPr>
          <p:cNvPr id="11" name="Rectangle 10">
            <a:extLst>
              <a:ext uri="{FF2B5EF4-FFF2-40B4-BE49-F238E27FC236}">
                <a16:creationId xmlns:a16="http://schemas.microsoft.com/office/drawing/2014/main" id="{77CADD59-28C6-8A44-BF30-AFA83667A9B8}"/>
              </a:ext>
            </a:extLst>
          </p:cNvPr>
          <p:cNvSpPr/>
          <p:nvPr userDrawn="1"/>
        </p:nvSpPr>
        <p:spPr>
          <a:xfrm>
            <a:off x="1" y="6586526"/>
            <a:ext cx="12191999" cy="283368"/>
          </a:xfrm>
          <a:prstGeom prst="rect">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pic>
        <p:nvPicPr>
          <p:cNvPr id="14" name="Graphic 13">
            <a:extLst>
              <a:ext uri="{FF2B5EF4-FFF2-40B4-BE49-F238E27FC236}">
                <a16:creationId xmlns:a16="http://schemas.microsoft.com/office/drawing/2014/main" id="{7D6CB677-A41B-9641-A01A-BA761C3FC28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951495" y="6637752"/>
            <a:ext cx="3056962" cy="177215"/>
          </a:xfrm>
          <a:prstGeom prst="rect">
            <a:avLst/>
          </a:prstGeom>
        </p:spPr>
      </p:pic>
      <p:pic>
        <p:nvPicPr>
          <p:cNvPr id="15" name="Picture 15">
            <a:extLst>
              <a:ext uri="{FF2B5EF4-FFF2-40B4-BE49-F238E27FC236}">
                <a16:creationId xmlns:a16="http://schemas.microsoft.com/office/drawing/2014/main" id="{6122937B-80FC-424C-98E5-46971EB24FC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53030" y="6632937"/>
            <a:ext cx="875287" cy="184270"/>
          </a:xfrm>
          <a:prstGeom prst="rect">
            <a:avLst/>
          </a:prstGeom>
        </p:spPr>
      </p:pic>
    </p:spTree>
    <p:extLst>
      <p:ext uri="{BB962C8B-B14F-4D97-AF65-F5344CB8AC3E}">
        <p14:creationId xmlns:p14="http://schemas.microsoft.com/office/powerpoint/2010/main" val="59903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Slide_Opt 4">
    <p:bg>
      <p:bgPr>
        <a:gradFill>
          <a:gsLst>
            <a:gs pos="100000">
              <a:schemeClr val="accent3">
                <a:lumMod val="97000"/>
                <a:alpha val="85000"/>
              </a:schemeClr>
            </a:gs>
            <a:gs pos="0">
              <a:schemeClr val="accent1"/>
            </a:gs>
          </a:gsLst>
          <a:lin ang="192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CF0CDE-5471-5647-9B94-698E73DB977B}"/>
              </a:ext>
            </a:extLst>
          </p:cNvPr>
          <p:cNvSpPr/>
          <p:nvPr userDrawn="1"/>
        </p:nvSpPr>
        <p:spPr>
          <a:xfrm>
            <a:off x="1" y="6580554"/>
            <a:ext cx="12192000" cy="283368"/>
          </a:xfrm>
          <a:prstGeom prst="rect">
            <a:avLst/>
          </a:prstGeom>
          <a:solidFill>
            <a:schemeClr val="bg1"/>
          </a:solidFill>
        </p:spPr>
        <p:txBody>
          <a:bodyPr wrap="square" rtlCol="0" anchor="ctr">
            <a:spAutoFit/>
          </a:bodyPr>
          <a:lstStyle/>
          <a:p>
            <a:pPr algn="ctr">
              <a:lnSpc>
                <a:spcPct val="90000"/>
              </a:lnSpc>
            </a:pPr>
            <a:endParaRPr lang="en-US" sz="2800" dirty="0">
              <a:solidFill>
                <a:schemeClr val="bg1"/>
              </a:solidFill>
            </a:endParaRPr>
          </a:p>
        </p:txBody>
      </p:sp>
      <p:pic>
        <p:nvPicPr>
          <p:cNvPr id="3" name="Picture 2">
            <a:extLst>
              <a:ext uri="{FF2B5EF4-FFF2-40B4-BE49-F238E27FC236}">
                <a16:creationId xmlns:a16="http://schemas.microsoft.com/office/drawing/2014/main" id="{202CB88E-DFBE-5D42-9EDB-7E7BAA3A3F06}"/>
              </a:ext>
            </a:extLst>
          </p:cNvPr>
          <p:cNvPicPr>
            <a:picLocks noChangeAspect="1"/>
          </p:cNvPicPr>
          <p:nvPr userDrawn="1"/>
        </p:nvPicPr>
        <p:blipFill>
          <a:blip r:embed="rId2"/>
          <a:stretch>
            <a:fillRect/>
          </a:stretch>
        </p:blipFill>
        <p:spPr>
          <a:xfrm>
            <a:off x="183543" y="6649885"/>
            <a:ext cx="838388" cy="129076"/>
          </a:xfrm>
          <a:prstGeom prst="rect">
            <a:avLst/>
          </a:prstGeom>
        </p:spPr>
      </p:pic>
      <p:pic>
        <p:nvPicPr>
          <p:cNvPr id="4" name="Picture 3">
            <a:extLst>
              <a:ext uri="{FF2B5EF4-FFF2-40B4-BE49-F238E27FC236}">
                <a16:creationId xmlns:a16="http://schemas.microsoft.com/office/drawing/2014/main" id="{EB1BA885-52F9-2F44-9BAD-259D5339069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2095" y="6631647"/>
            <a:ext cx="895643" cy="175553"/>
          </a:xfrm>
          <a:prstGeom prst="rect">
            <a:avLst/>
          </a:prstGeom>
        </p:spPr>
      </p:pic>
      <p:sp>
        <p:nvSpPr>
          <p:cNvPr id="18" name="Picture Placeholder 17">
            <a:extLst>
              <a:ext uri="{FF2B5EF4-FFF2-40B4-BE49-F238E27FC236}">
                <a16:creationId xmlns:a16="http://schemas.microsoft.com/office/drawing/2014/main" id="{15D18A77-FDD2-A94E-B894-EA7EC7D6BB1A}"/>
              </a:ext>
            </a:extLst>
          </p:cNvPr>
          <p:cNvSpPr>
            <a:spLocks noGrp="1"/>
          </p:cNvSpPr>
          <p:nvPr>
            <p:ph type="pic" sz="quarter" idx="13" hasCustomPrompt="1"/>
          </p:nvPr>
        </p:nvSpPr>
        <p:spPr>
          <a:xfrm>
            <a:off x="0" y="0"/>
            <a:ext cx="5919788" cy="6580188"/>
          </a:xfrm>
          <a:custGeom>
            <a:avLst/>
            <a:gdLst>
              <a:gd name="connsiteX0" fmla="*/ 0 w 5919788"/>
              <a:gd name="connsiteY0" fmla="*/ 0 h 6580188"/>
              <a:gd name="connsiteX1" fmla="*/ 5919788 w 5919788"/>
              <a:gd name="connsiteY1" fmla="*/ 0 h 6580188"/>
              <a:gd name="connsiteX2" fmla="*/ 5919788 w 5919788"/>
              <a:gd name="connsiteY2" fmla="*/ 6580188 h 6580188"/>
              <a:gd name="connsiteX3" fmla="*/ 0 w 5919788"/>
              <a:gd name="connsiteY3" fmla="*/ 6580188 h 6580188"/>
              <a:gd name="connsiteX4" fmla="*/ 0 w 5919788"/>
              <a:gd name="connsiteY4" fmla="*/ 0 h 6580188"/>
              <a:gd name="connsiteX0" fmla="*/ 0 w 5919788"/>
              <a:gd name="connsiteY0" fmla="*/ 0 h 6580188"/>
              <a:gd name="connsiteX1" fmla="*/ 5919788 w 5919788"/>
              <a:gd name="connsiteY1" fmla="*/ 0 h 6580188"/>
              <a:gd name="connsiteX2" fmla="*/ 3816668 w 5919788"/>
              <a:gd name="connsiteY2" fmla="*/ 6580188 h 6580188"/>
              <a:gd name="connsiteX3" fmla="*/ 0 w 5919788"/>
              <a:gd name="connsiteY3" fmla="*/ 6580188 h 6580188"/>
              <a:gd name="connsiteX4" fmla="*/ 0 w 5919788"/>
              <a:gd name="connsiteY4" fmla="*/ 0 h 658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9788" h="6580188">
                <a:moveTo>
                  <a:pt x="0" y="0"/>
                </a:moveTo>
                <a:lnTo>
                  <a:pt x="5919788" y="0"/>
                </a:lnTo>
                <a:lnTo>
                  <a:pt x="3816668" y="6580188"/>
                </a:lnTo>
                <a:lnTo>
                  <a:pt x="0" y="6580188"/>
                </a:lnTo>
                <a:lnTo>
                  <a:pt x="0" y="0"/>
                </a:lnTo>
                <a:close/>
              </a:path>
            </a:pathLst>
          </a:custGeom>
        </p:spPr>
        <p:txBody>
          <a:bodyPr anchor="ctr"/>
          <a:lstStyle>
            <a:lvl1pPr marL="0" indent="0" algn="ctr">
              <a:buFontTx/>
              <a:buNone/>
              <a:defRPr>
                <a:solidFill>
                  <a:schemeClr val="bg1"/>
                </a:solidFill>
              </a:defRPr>
            </a:lvl1pPr>
          </a:lstStyle>
          <a:p>
            <a:r>
              <a:rPr lang="en-US" dirty="0"/>
              <a:t>Insert/Drag Picture Here</a:t>
            </a:r>
          </a:p>
        </p:txBody>
      </p:sp>
      <p:pic>
        <p:nvPicPr>
          <p:cNvPr id="22" name="Graphic 21">
            <a:extLst>
              <a:ext uri="{FF2B5EF4-FFF2-40B4-BE49-F238E27FC236}">
                <a16:creationId xmlns:a16="http://schemas.microsoft.com/office/drawing/2014/main" id="{53E28D74-BD0B-A748-95D5-A9A717EDAE6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10842827" y="542668"/>
            <a:ext cx="1658867" cy="735374"/>
          </a:xfrm>
          <a:prstGeom prst="rect">
            <a:avLst/>
          </a:prstGeom>
        </p:spPr>
      </p:pic>
      <p:sp>
        <p:nvSpPr>
          <p:cNvPr id="23" name="Text Placeholder 16">
            <a:extLst>
              <a:ext uri="{FF2B5EF4-FFF2-40B4-BE49-F238E27FC236}">
                <a16:creationId xmlns:a16="http://schemas.microsoft.com/office/drawing/2014/main" id="{31F60E34-4E1A-F244-9AF4-6EEF460F1A00}"/>
              </a:ext>
            </a:extLst>
          </p:cNvPr>
          <p:cNvSpPr>
            <a:spLocks noGrp="1"/>
          </p:cNvSpPr>
          <p:nvPr>
            <p:ph type="body" sz="quarter" idx="11" hasCustomPrompt="1"/>
          </p:nvPr>
        </p:nvSpPr>
        <p:spPr>
          <a:xfrm>
            <a:off x="5903533" y="2017794"/>
            <a:ext cx="5645150" cy="1066800"/>
          </a:xfrm>
          <a:prstGeom prst="rect">
            <a:avLst/>
          </a:prstGeom>
        </p:spPr>
        <p:txBody>
          <a:bodyPr/>
          <a:lstStyle>
            <a:lvl1pPr marL="0" indent="0">
              <a:buFontTx/>
              <a:buNone/>
              <a:defRPr sz="3000" b="1" cap="all" baseline="0">
                <a:solidFill>
                  <a:schemeClr val="bg1"/>
                </a:solidFill>
              </a:defRPr>
            </a:lvl1pPr>
            <a:lvl2pPr marL="243834" indent="0">
              <a:buFontTx/>
              <a:buNone/>
              <a:defRPr sz="2400" b="1">
                <a:solidFill>
                  <a:schemeClr val="accent1"/>
                </a:solidFill>
              </a:defRPr>
            </a:lvl2pPr>
            <a:lvl3pPr marL="487668" indent="0">
              <a:buFontTx/>
              <a:buNone/>
              <a:defRPr sz="2400" b="1">
                <a:solidFill>
                  <a:schemeClr val="accent1"/>
                </a:solidFill>
              </a:defRPr>
            </a:lvl3pPr>
            <a:lvl4pPr marL="731502" indent="0">
              <a:buFontTx/>
              <a:buNone/>
              <a:defRPr sz="2400" b="1">
                <a:solidFill>
                  <a:schemeClr val="accent1"/>
                </a:solidFill>
              </a:defRPr>
            </a:lvl4pPr>
            <a:lvl5pPr marL="975336" indent="0">
              <a:buFontTx/>
              <a:buNone/>
              <a:defRPr sz="2400" b="1">
                <a:solidFill>
                  <a:schemeClr val="accent1"/>
                </a:solidFill>
              </a:defRPr>
            </a:lvl5pPr>
          </a:lstStyle>
          <a:p>
            <a:pPr lvl="0"/>
            <a:r>
              <a:rPr lang="en-US" dirty="0"/>
              <a:t>SLIDE TITLE</a:t>
            </a:r>
          </a:p>
        </p:txBody>
      </p:sp>
      <p:sp>
        <p:nvSpPr>
          <p:cNvPr id="24" name="Text Placeholder 20">
            <a:extLst>
              <a:ext uri="{FF2B5EF4-FFF2-40B4-BE49-F238E27FC236}">
                <a16:creationId xmlns:a16="http://schemas.microsoft.com/office/drawing/2014/main" id="{D87076F1-130A-3747-8BAF-EC8A22564FD8}"/>
              </a:ext>
            </a:extLst>
          </p:cNvPr>
          <p:cNvSpPr>
            <a:spLocks noGrp="1"/>
          </p:cNvSpPr>
          <p:nvPr>
            <p:ph type="body" sz="quarter" idx="14" hasCustomPrompt="1"/>
          </p:nvPr>
        </p:nvSpPr>
        <p:spPr>
          <a:xfrm>
            <a:off x="5903020" y="3228234"/>
            <a:ext cx="5670550" cy="2411915"/>
          </a:xfrm>
          <a:prstGeom prst="rect">
            <a:avLst/>
          </a:prstGeom>
        </p:spPr>
        <p:txBody>
          <a:bodyPr/>
          <a:lstStyle>
            <a:lvl1pPr marL="0" indent="0" algn="l">
              <a:buFontTx/>
              <a:buNone/>
              <a:defRPr sz="2400">
                <a:solidFill>
                  <a:schemeClr val="bg1"/>
                </a:solidFill>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lvl="0"/>
            <a:r>
              <a:rPr lang="en-US" dirty="0"/>
              <a:t>Body Copy</a:t>
            </a:r>
          </a:p>
        </p:txBody>
      </p:sp>
      <p:pic>
        <p:nvPicPr>
          <p:cNvPr id="10" name="Picture 9">
            <a:extLst>
              <a:ext uri="{FF2B5EF4-FFF2-40B4-BE49-F238E27FC236}">
                <a16:creationId xmlns:a16="http://schemas.microsoft.com/office/drawing/2014/main" id="{46656DA7-C429-0444-AE85-0403DF1F94AB}"/>
              </a:ext>
            </a:extLst>
          </p:cNvPr>
          <p:cNvPicPr>
            <a:picLocks noChangeAspect="1"/>
          </p:cNvPicPr>
          <p:nvPr userDrawn="1"/>
        </p:nvPicPr>
        <p:blipFill>
          <a:blip r:embed="rId6"/>
          <a:stretch>
            <a:fillRect/>
          </a:stretch>
        </p:blipFill>
        <p:spPr>
          <a:xfrm>
            <a:off x="9071411" y="6649231"/>
            <a:ext cx="2968494" cy="137881"/>
          </a:xfrm>
          <a:prstGeom prst="rect">
            <a:avLst/>
          </a:prstGeom>
        </p:spPr>
      </p:pic>
    </p:spTree>
    <p:extLst>
      <p:ext uri="{BB962C8B-B14F-4D97-AF65-F5344CB8AC3E}">
        <p14:creationId xmlns:p14="http://schemas.microsoft.com/office/powerpoint/2010/main" val="219242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allout Slide_Opt 1">
    <p:bg>
      <p:bgPr>
        <a:gradFill>
          <a:gsLst>
            <a:gs pos="16000">
              <a:schemeClr val="accent1"/>
            </a:gs>
            <a:gs pos="100000">
              <a:schemeClr val="accent3"/>
            </a:gs>
          </a:gsLst>
          <a:lin ang="19200000" scaled="0"/>
        </a:gradFill>
        <a:effectLst/>
      </p:bgPr>
    </p:bg>
    <p:spTree>
      <p:nvGrpSpPr>
        <p:cNvPr id="1" name=""/>
        <p:cNvGrpSpPr/>
        <p:nvPr/>
      </p:nvGrpSpPr>
      <p:grpSpPr>
        <a:xfrm>
          <a:off x="0" y="0"/>
          <a:ext cx="0" cy="0"/>
          <a:chOff x="0" y="0"/>
          <a:chExt cx="0" cy="0"/>
        </a:xfrm>
      </p:grpSpPr>
      <p:sp>
        <p:nvSpPr>
          <p:cNvPr id="20" name="Text Placeholder 18">
            <a:extLst>
              <a:ext uri="{FF2B5EF4-FFF2-40B4-BE49-F238E27FC236}">
                <a16:creationId xmlns:a16="http://schemas.microsoft.com/office/drawing/2014/main" id="{4D5A49ED-F44F-1146-A94C-106E643D1AD7}"/>
              </a:ext>
            </a:extLst>
          </p:cNvPr>
          <p:cNvSpPr>
            <a:spLocks noGrp="1"/>
          </p:cNvSpPr>
          <p:nvPr>
            <p:ph type="body" sz="quarter" idx="10" hasCustomPrompt="1"/>
          </p:nvPr>
        </p:nvSpPr>
        <p:spPr>
          <a:xfrm>
            <a:off x="2895600" y="1371600"/>
            <a:ext cx="6096000" cy="3810000"/>
          </a:xfrm>
          <a:prstGeom prst="rect">
            <a:avLst/>
          </a:prstGeom>
        </p:spPr>
        <p:txBody>
          <a:bodyPr/>
          <a:lstStyle>
            <a:lvl1pPr marL="0" indent="0" algn="ctr">
              <a:buFontTx/>
              <a:buNone/>
              <a:defRPr sz="4800">
                <a:solidFill>
                  <a:schemeClr val="bg1"/>
                </a:solidFill>
              </a:defRPr>
            </a:lvl1pPr>
            <a:lvl2pPr marL="243834" indent="0" algn="ctr">
              <a:buFontTx/>
              <a:buNone/>
              <a:defRPr>
                <a:solidFill>
                  <a:schemeClr val="bg1"/>
                </a:solidFill>
              </a:defRPr>
            </a:lvl2pPr>
            <a:lvl3pPr marL="487668" indent="0" algn="ctr">
              <a:buFontTx/>
              <a:buNone/>
              <a:defRPr>
                <a:solidFill>
                  <a:schemeClr val="bg1"/>
                </a:solidFill>
              </a:defRPr>
            </a:lvl3pPr>
            <a:lvl4pPr marL="731502" indent="0" algn="ctr">
              <a:buFontTx/>
              <a:buNone/>
              <a:defRPr>
                <a:solidFill>
                  <a:schemeClr val="bg1"/>
                </a:solidFill>
              </a:defRPr>
            </a:lvl4pPr>
            <a:lvl5pPr marL="975336" indent="0" algn="ctr">
              <a:buFontTx/>
              <a:buNone/>
              <a:defRPr>
                <a:solidFill>
                  <a:schemeClr val="bg1"/>
                </a:solidFill>
              </a:defRPr>
            </a:lvl5pPr>
          </a:lstStyle>
          <a:p>
            <a:pPr lvl="0"/>
            <a:r>
              <a:rPr lang="en-US" dirty="0"/>
              <a:t>This can be a fun fact/stat. Larger text and a short amount of copy is ideal.</a:t>
            </a:r>
          </a:p>
        </p:txBody>
      </p:sp>
      <p:pic>
        <p:nvPicPr>
          <p:cNvPr id="23" name="Graphic 22">
            <a:extLst>
              <a:ext uri="{FF2B5EF4-FFF2-40B4-BE49-F238E27FC236}">
                <a16:creationId xmlns:a16="http://schemas.microsoft.com/office/drawing/2014/main" id="{51B5208E-C69A-6E4C-8372-16ADAAF50CD7}"/>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797" r="12504"/>
          <a:stretch/>
        </p:blipFill>
        <p:spPr>
          <a:xfrm>
            <a:off x="5891507" y="0"/>
            <a:ext cx="6300493" cy="448096"/>
          </a:xfrm>
          <a:prstGeom prst="rect">
            <a:avLst/>
          </a:prstGeom>
        </p:spPr>
      </p:pic>
      <p:pic>
        <p:nvPicPr>
          <p:cNvPr id="24" name="Graphic 23">
            <a:extLst>
              <a:ext uri="{FF2B5EF4-FFF2-40B4-BE49-F238E27FC236}">
                <a16:creationId xmlns:a16="http://schemas.microsoft.com/office/drawing/2014/main" id="{5712A28C-4882-7346-BFC1-7B53C48E5925}"/>
              </a:ext>
            </a:extLst>
          </p:cNvPr>
          <p:cNvPicPr>
            <a:picLocks noChangeAspect="1"/>
          </p:cNvPicPr>
          <p:nvPr userDrawn="1"/>
        </p:nvPicPr>
        <p:blipFill rotWithShape="1">
          <a:blip r:embed="rId2">
            <a:extLst>
              <a:ext uri="{96DAC541-7B7A-43D3-8B79-37D633B846F1}">
                <asvg:svgBlip xmlns:asvg="http://schemas.microsoft.com/office/drawing/2016/SVG/main" r:embed="rId4"/>
              </a:ext>
            </a:extLst>
          </a:blip>
          <a:srcRect l="9331" b="61150"/>
          <a:stretch/>
        </p:blipFill>
        <p:spPr>
          <a:xfrm>
            <a:off x="-80920" y="6134776"/>
            <a:ext cx="6528996" cy="444049"/>
          </a:xfrm>
          <a:prstGeom prst="rect">
            <a:avLst/>
          </a:prstGeom>
        </p:spPr>
      </p:pic>
      <p:sp>
        <p:nvSpPr>
          <p:cNvPr id="10" name="Rectangle 9">
            <a:extLst>
              <a:ext uri="{FF2B5EF4-FFF2-40B4-BE49-F238E27FC236}">
                <a16:creationId xmlns:a16="http://schemas.microsoft.com/office/drawing/2014/main" id="{289658E5-48FE-4047-A08B-4D4CE4384071}"/>
              </a:ext>
            </a:extLst>
          </p:cNvPr>
          <p:cNvSpPr/>
          <p:nvPr userDrawn="1"/>
        </p:nvSpPr>
        <p:spPr>
          <a:xfrm>
            <a:off x="1" y="6574632"/>
            <a:ext cx="12191999" cy="283368"/>
          </a:xfrm>
          <a:prstGeom prst="rect">
            <a:avLst/>
          </a:prstGeom>
          <a:solidFill>
            <a:schemeClr val="bg1"/>
          </a:solidFill>
          <a:effectLst>
            <a:innerShdw blurRad="114300">
              <a:schemeClr val="bg1">
                <a:lumMod val="85000"/>
              </a:schemeClr>
            </a:innerShdw>
          </a:effectLst>
        </p:spPr>
        <p:txBody>
          <a:bodyPr wrap="square" rtlCol="0" anchor="ctr">
            <a:spAutoFit/>
          </a:bodyPr>
          <a:lstStyle/>
          <a:p>
            <a:pPr algn="ctr">
              <a:lnSpc>
                <a:spcPct val="90000"/>
              </a:lnSpc>
            </a:pPr>
            <a:endParaRPr lang="en-US" sz="2800">
              <a:solidFill>
                <a:schemeClr val="bg1"/>
              </a:solidFill>
            </a:endParaRPr>
          </a:p>
        </p:txBody>
      </p:sp>
      <p:pic>
        <p:nvPicPr>
          <p:cNvPr id="11" name="Picture 15">
            <a:extLst>
              <a:ext uri="{FF2B5EF4-FFF2-40B4-BE49-F238E27FC236}">
                <a16:creationId xmlns:a16="http://schemas.microsoft.com/office/drawing/2014/main" id="{5E7BDA33-75EE-B04C-B3C2-EF9B178244B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53030" y="6632937"/>
            <a:ext cx="875287" cy="184271"/>
          </a:xfrm>
          <a:prstGeom prst="rect">
            <a:avLst/>
          </a:prstGeom>
        </p:spPr>
      </p:pic>
      <p:pic>
        <p:nvPicPr>
          <p:cNvPr id="12" name="Graphic 11">
            <a:extLst>
              <a:ext uri="{FF2B5EF4-FFF2-40B4-BE49-F238E27FC236}">
                <a16:creationId xmlns:a16="http://schemas.microsoft.com/office/drawing/2014/main" id="{30BDD372-5057-984F-9073-09FEFDF13C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951497" y="6632937"/>
            <a:ext cx="3056958" cy="177215"/>
          </a:xfrm>
          <a:prstGeom prst="rect">
            <a:avLst/>
          </a:prstGeom>
        </p:spPr>
      </p:pic>
    </p:spTree>
    <p:extLst>
      <p:ext uri="{BB962C8B-B14F-4D97-AF65-F5344CB8AC3E}">
        <p14:creationId xmlns:p14="http://schemas.microsoft.com/office/powerpoint/2010/main" val="2309052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allout Slide_Opt 3">
    <p:bg>
      <p:bgPr>
        <a:solidFill>
          <a:schemeClr val="bg1">
            <a:lumMod val="85000"/>
            <a:alpha val="50000"/>
          </a:schemeClr>
        </a:solidFill>
        <a:effectLst/>
      </p:bgPr>
    </p:bg>
    <p:spTree>
      <p:nvGrpSpPr>
        <p:cNvPr id="1" name=""/>
        <p:cNvGrpSpPr/>
        <p:nvPr/>
      </p:nvGrpSpPr>
      <p:grpSpPr>
        <a:xfrm>
          <a:off x="0" y="0"/>
          <a:ext cx="0" cy="0"/>
          <a:chOff x="0" y="0"/>
          <a:chExt cx="0" cy="0"/>
        </a:xfrm>
      </p:grpSpPr>
      <p:sp>
        <p:nvSpPr>
          <p:cNvPr id="16" name="Text Placeholder 18">
            <a:extLst>
              <a:ext uri="{FF2B5EF4-FFF2-40B4-BE49-F238E27FC236}">
                <a16:creationId xmlns:a16="http://schemas.microsoft.com/office/drawing/2014/main" id="{8448FD4B-B4A1-DA42-A11D-E42F13DF5386}"/>
              </a:ext>
            </a:extLst>
          </p:cNvPr>
          <p:cNvSpPr>
            <a:spLocks noGrp="1"/>
          </p:cNvSpPr>
          <p:nvPr>
            <p:ph type="body" sz="quarter" idx="10" hasCustomPrompt="1"/>
          </p:nvPr>
        </p:nvSpPr>
        <p:spPr>
          <a:xfrm>
            <a:off x="2895600" y="1295400"/>
            <a:ext cx="6096000" cy="3810000"/>
          </a:xfrm>
          <a:prstGeom prst="rect">
            <a:avLst/>
          </a:prstGeom>
        </p:spPr>
        <p:txBody>
          <a:bodyPr/>
          <a:lstStyle>
            <a:lvl1pPr marL="0" indent="0" algn="ctr">
              <a:buFontTx/>
              <a:buNone/>
              <a:defRPr sz="4800">
                <a:solidFill>
                  <a:schemeClr val="accent1"/>
                </a:solidFill>
              </a:defRPr>
            </a:lvl1pPr>
            <a:lvl2pPr marL="243834" indent="0" algn="ctr">
              <a:buFontTx/>
              <a:buNone/>
              <a:defRPr>
                <a:solidFill>
                  <a:schemeClr val="bg1"/>
                </a:solidFill>
              </a:defRPr>
            </a:lvl2pPr>
            <a:lvl3pPr marL="487668" indent="0" algn="ctr">
              <a:buFontTx/>
              <a:buNone/>
              <a:defRPr>
                <a:solidFill>
                  <a:schemeClr val="bg1"/>
                </a:solidFill>
              </a:defRPr>
            </a:lvl3pPr>
            <a:lvl4pPr marL="731502" indent="0" algn="ctr">
              <a:buFontTx/>
              <a:buNone/>
              <a:defRPr>
                <a:solidFill>
                  <a:schemeClr val="bg1"/>
                </a:solidFill>
              </a:defRPr>
            </a:lvl4pPr>
            <a:lvl5pPr marL="975336" indent="0" algn="ctr">
              <a:buFontTx/>
              <a:buNone/>
              <a:defRPr>
                <a:solidFill>
                  <a:schemeClr val="bg1"/>
                </a:solidFill>
              </a:defRPr>
            </a:lvl5pPr>
          </a:lstStyle>
          <a:p>
            <a:pPr lvl="0"/>
            <a:r>
              <a:rPr lang="en-US" dirty="0"/>
              <a:t>This can be a fun fact/stat. Larger text and a short amount of copy is ideal.</a:t>
            </a:r>
          </a:p>
        </p:txBody>
      </p:sp>
      <p:pic>
        <p:nvPicPr>
          <p:cNvPr id="5" name="Picture 4">
            <a:extLst>
              <a:ext uri="{FF2B5EF4-FFF2-40B4-BE49-F238E27FC236}">
                <a16:creationId xmlns:a16="http://schemas.microsoft.com/office/drawing/2014/main" id="{A6F3EC5F-2F50-CF41-9F61-60322017FD6E}"/>
              </a:ext>
            </a:extLst>
          </p:cNvPr>
          <p:cNvPicPr>
            <a:picLocks noChangeAspect="1"/>
          </p:cNvPicPr>
          <p:nvPr userDrawn="1"/>
        </p:nvPicPr>
        <p:blipFill>
          <a:blip r:embed="rId2"/>
          <a:stretch>
            <a:fillRect/>
          </a:stretch>
        </p:blipFill>
        <p:spPr>
          <a:xfrm>
            <a:off x="6250443" y="-424320"/>
            <a:ext cx="6355772" cy="848640"/>
          </a:xfrm>
          <a:prstGeom prst="rect">
            <a:avLst/>
          </a:prstGeom>
        </p:spPr>
      </p:pic>
      <p:sp>
        <p:nvSpPr>
          <p:cNvPr id="7" name="Rectangle 6">
            <a:extLst>
              <a:ext uri="{FF2B5EF4-FFF2-40B4-BE49-F238E27FC236}">
                <a16:creationId xmlns:a16="http://schemas.microsoft.com/office/drawing/2014/main" id="{2B443736-C999-9E4C-99F6-FE93A560F910}"/>
              </a:ext>
            </a:extLst>
          </p:cNvPr>
          <p:cNvSpPr/>
          <p:nvPr userDrawn="1"/>
        </p:nvSpPr>
        <p:spPr>
          <a:xfrm>
            <a:off x="1" y="6581711"/>
            <a:ext cx="12191999" cy="283368"/>
          </a:xfrm>
          <a:prstGeom prst="rect">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pic>
        <p:nvPicPr>
          <p:cNvPr id="10" name="Graphic 9">
            <a:extLst>
              <a:ext uri="{FF2B5EF4-FFF2-40B4-BE49-F238E27FC236}">
                <a16:creationId xmlns:a16="http://schemas.microsoft.com/office/drawing/2014/main" id="{492DF159-F645-A645-80A0-3169748F009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951495" y="6632937"/>
            <a:ext cx="3056962" cy="177215"/>
          </a:xfrm>
          <a:prstGeom prst="rect">
            <a:avLst/>
          </a:prstGeom>
        </p:spPr>
      </p:pic>
      <p:pic>
        <p:nvPicPr>
          <p:cNvPr id="11" name="Picture 15">
            <a:extLst>
              <a:ext uri="{FF2B5EF4-FFF2-40B4-BE49-F238E27FC236}">
                <a16:creationId xmlns:a16="http://schemas.microsoft.com/office/drawing/2014/main" id="{35D6AC2D-9B26-9B43-9E52-423B6E84BC1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53030" y="6632937"/>
            <a:ext cx="875287" cy="184270"/>
          </a:xfrm>
          <a:prstGeom prst="rect">
            <a:avLst/>
          </a:prstGeom>
        </p:spPr>
      </p:pic>
    </p:spTree>
    <p:extLst>
      <p:ext uri="{BB962C8B-B14F-4D97-AF65-F5344CB8AC3E}">
        <p14:creationId xmlns:p14="http://schemas.microsoft.com/office/powerpoint/2010/main" val="111779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Slide_Opt 1">
    <p:bg>
      <p:bgPr>
        <a:gradFill>
          <a:gsLst>
            <a:gs pos="16000">
              <a:schemeClr val="accent1"/>
            </a:gs>
            <a:gs pos="100000">
              <a:schemeClr val="accent3"/>
            </a:gs>
          </a:gsLst>
          <a:lin ang="19200000" scaled="0"/>
        </a:gradFill>
        <a:effectLst/>
      </p:bgPr>
    </p:bg>
    <p:spTree>
      <p:nvGrpSpPr>
        <p:cNvPr id="1" name=""/>
        <p:cNvGrpSpPr/>
        <p:nvPr/>
      </p:nvGrpSpPr>
      <p:grpSpPr>
        <a:xfrm>
          <a:off x="0" y="0"/>
          <a:ext cx="0" cy="0"/>
          <a:chOff x="0" y="0"/>
          <a:chExt cx="0" cy="0"/>
        </a:xfrm>
      </p:grpSpPr>
      <p:sp>
        <p:nvSpPr>
          <p:cNvPr id="20" name="Text Placeholder 18">
            <a:extLst>
              <a:ext uri="{FF2B5EF4-FFF2-40B4-BE49-F238E27FC236}">
                <a16:creationId xmlns:a16="http://schemas.microsoft.com/office/drawing/2014/main" id="{4D5A49ED-F44F-1146-A94C-106E643D1AD7}"/>
              </a:ext>
            </a:extLst>
          </p:cNvPr>
          <p:cNvSpPr>
            <a:spLocks noGrp="1"/>
          </p:cNvSpPr>
          <p:nvPr>
            <p:ph type="body" sz="quarter" idx="10" hasCustomPrompt="1"/>
          </p:nvPr>
        </p:nvSpPr>
        <p:spPr>
          <a:xfrm>
            <a:off x="2895600" y="1371600"/>
            <a:ext cx="6096000" cy="3810000"/>
          </a:xfrm>
          <a:prstGeom prst="rect">
            <a:avLst/>
          </a:prstGeom>
        </p:spPr>
        <p:txBody>
          <a:bodyPr/>
          <a:lstStyle>
            <a:lvl1pPr marL="0" indent="0" algn="ctr">
              <a:buFontTx/>
              <a:buNone/>
              <a:defRPr sz="4200">
                <a:solidFill>
                  <a:schemeClr val="bg1"/>
                </a:solidFill>
              </a:defRPr>
            </a:lvl1pPr>
            <a:lvl2pPr marL="243834" indent="0" algn="ctr">
              <a:buFontTx/>
              <a:buNone/>
              <a:defRPr>
                <a:solidFill>
                  <a:schemeClr val="bg1"/>
                </a:solidFill>
              </a:defRPr>
            </a:lvl2pPr>
            <a:lvl3pPr marL="487668" indent="0" algn="ctr">
              <a:buFontTx/>
              <a:buNone/>
              <a:defRPr>
                <a:solidFill>
                  <a:schemeClr val="bg1"/>
                </a:solidFill>
              </a:defRPr>
            </a:lvl3pPr>
            <a:lvl4pPr marL="731502" indent="0" algn="ctr">
              <a:buFontTx/>
              <a:buNone/>
              <a:defRPr>
                <a:solidFill>
                  <a:schemeClr val="bg1"/>
                </a:solidFill>
              </a:defRPr>
            </a:lvl4pPr>
            <a:lvl5pPr marL="975336" indent="0" algn="ctr">
              <a:buFontTx/>
              <a:buNone/>
              <a:defRPr>
                <a:solidFill>
                  <a:schemeClr val="bg1"/>
                </a:solidFill>
              </a:defRPr>
            </a:lvl5pPr>
          </a:lstStyle>
          <a:p>
            <a:pPr lvl="0"/>
            <a:r>
              <a:rPr lang="en-US" dirty="0"/>
              <a:t>This can be a quote. Keep it short.</a:t>
            </a:r>
          </a:p>
        </p:txBody>
      </p:sp>
      <p:pic>
        <p:nvPicPr>
          <p:cNvPr id="17" name="Graphic 16">
            <a:extLst>
              <a:ext uri="{FF2B5EF4-FFF2-40B4-BE49-F238E27FC236}">
                <a16:creationId xmlns:a16="http://schemas.microsoft.com/office/drawing/2014/main" id="{04B7B0A2-584F-1542-B1F6-2D1E1465F6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084" y="649890"/>
            <a:ext cx="1660842" cy="1276013"/>
          </a:xfrm>
          <a:prstGeom prst="rect">
            <a:avLst/>
          </a:prstGeom>
        </p:spPr>
      </p:pic>
      <p:pic>
        <p:nvPicPr>
          <p:cNvPr id="18" name="Graphic 17">
            <a:extLst>
              <a:ext uri="{FF2B5EF4-FFF2-40B4-BE49-F238E27FC236}">
                <a16:creationId xmlns:a16="http://schemas.microsoft.com/office/drawing/2014/main" id="{9DE06E78-1AA4-4D4F-9EC4-58C7D3FE85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455584" y="4685289"/>
            <a:ext cx="1660842" cy="1276013"/>
          </a:xfrm>
          <a:prstGeom prst="rect">
            <a:avLst/>
          </a:prstGeom>
        </p:spPr>
      </p:pic>
      <p:sp>
        <p:nvSpPr>
          <p:cNvPr id="19" name="Text Placeholder 36">
            <a:extLst>
              <a:ext uri="{FF2B5EF4-FFF2-40B4-BE49-F238E27FC236}">
                <a16:creationId xmlns:a16="http://schemas.microsoft.com/office/drawing/2014/main" id="{D2102F4C-80E6-2F4E-BE8A-A11BEEB72F1F}"/>
              </a:ext>
            </a:extLst>
          </p:cNvPr>
          <p:cNvSpPr>
            <a:spLocks noGrp="1"/>
          </p:cNvSpPr>
          <p:nvPr>
            <p:ph type="body" sz="quarter" idx="25" hasCustomPrompt="1"/>
          </p:nvPr>
        </p:nvSpPr>
        <p:spPr>
          <a:xfrm>
            <a:off x="2910840" y="5219309"/>
            <a:ext cx="6088380" cy="368595"/>
          </a:xfrm>
          <a:prstGeom prst="rect">
            <a:avLst/>
          </a:prstGeom>
        </p:spPr>
        <p:txBody>
          <a:bodyPr/>
          <a:lstStyle>
            <a:lvl1pPr marL="0" indent="0" algn="ctr">
              <a:lnSpc>
                <a:spcPct val="100000"/>
              </a:lnSpc>
              <a:buFontTx/>
              <a:buNone/>
              <a:defRPr sz="1600" b="1" cap="all" baseline="0">
                <a:solidFill>
                  <a:schemeClr val="bg1"/>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SOURCE FIRSTNAME LASTNAME</a:t>
            </a:r>
          </a:p>
        </p:txBody>
      </p:sp>
      <p:sp>
        <p:nvSpPr>
          <p:cNvPr id="11" name="Rectangle 10">
            <a:extLst>
              <a:ext uri="{FF2B5EF4-FFF2-40B4-BE49-F238E27FC236}">
                <a16:creationId xmlns:a16="http://schemas.microsoft.com/office/drawing/2014/main" id="{116B36F5-4E7E-7A4A-8051-3698E9B9C52D}"/>
              </a:ext>
            </a:extLst>
          </p:cNvPr>
          <p:cNvSpPr/>
          <p:nvPr userDrawn="1"/>
        </p:nvSpPr>
        <p:spPr>
          <a:xfrm>
            <a:off x="1" y="6574632"/>
            <a:ext cx="12191999" cy="283368"/>
          </a:xfrm>
          <a:prstGeom prst="rect">
            <a:avLst/>
          </a:prstGeom>
          <a:solidFill>
            <a:schemeClr val="bg1"/>
          </a:solidFill>
          <a:effectLst>
            <a:innerShdw blurRad="114300">
              <a:schemeClr val="bg1">
                <a:lumMod val="85000"/>
              </a:schemeClr>
            </a:innerShdw>
          </a:effectLst>
        </p:spPr>
        <p:txBody>
          <a:bodyPr wrap="square" rtlCol="0" anchor="ctr">
            <a:spAutoFit/>
          </a:bodyPr>
          <a:lstStyle/>
          <a:p>
            <a:pPr algn="ctr">
              <a:lnSpc>
                <a:spcPct val="90000"/>
              </a:lnSpc>
            </a:pPr>
            <a:endParaRPr lang="en-US" sz="2800">
              <a:solidFill>
                <a:schemeClr val="bg1"/>
              </a:solidFill>
            </a:endParaRPr>
          </a:p>
        </p:txBody>
      </p:sp>
      <p:pic>
        <p:nvPicPr>
          <p:cNvPr id="12" name="Picture 15">
            <a:extLst>
              <a:ext uri="{FF2B5EF4-FFF2-40B4-BE49-F238E27FC236}">
                <a16:creationId xmlns:a16="http://schemas.microsoft.com/office/drawing/2014/main" id="{4367F3F1-7D19-C34F-9B54-B9F75A4F094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53030" y="6632937"/>
            <a:ext cx="875287" cy="184271"/>
          </a:xfrm>
          <a:prstGeom prst="rect">
            <a:avLst/>
          </a:prstGeom>
        </p:spPr>
      </p:pic>
      <p:pic>
        <p:nvPicPr>
          <p:cNvPr id="13" name="Graphic 12">
            <a:extLst>
              <a:ext uri="{FF2B5EF4-FFF2-40B4-BE49-F238E27FC236}">
                <a16:creationId xmlns:a16="http://schemas.microsoft.com/office/drawing/2014/main" id="{0C7E6FEE-58F7-CB48-AC8B-F445AA1581E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951497" y="6632937"/>
            <a:ext cx="3056958" cy="177215"/>
          </a:xfrm>
          <a:prstGeom prst="rect">
            <a:avLst/>
          </a:prstGeom>
        </p:spPr>
      </p:pic>
    </p:spTree>
    <p:extLst>
      <p:ext uri="{BB962C8B-B14F-4D97-AF65-F5344CB8AC3E}">
        <p14:creationId xmlns:p14="http://schemas.microsoft.com/office/powerpoint/2010/main" val="1311819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Slide_Opt 3">
    <p:bg>
      <p:bgPr>
        <a:solidFill>
          <a:schemeClr val="bg1">
            <a:lumMod val="85000"/>
            <a:alpha val="50000"/>
          </a:schemeClr>
        </a:solidFill>
        <a:effectLst/>
      </p:bgPr>
    </p:bg>
    <p:spTree>
      <p:nvGrpSpPr>
        <p:cNvPr id="1" name=""/>
        <p:cNvGrpSpPr/>
        <p:nvPr/>
      </p:nvGrpSpPr>
      <p:grpSpPr>
        <a:xfrm>
          <a:off x="0" y="0"/>
          <a:ext cx="0" cy="0"/>
          <a:chOff x="0" y="0"/>
          <a:chExt cx="0" cy="0"/>
        </a:xfrm>
      </p:grpSpPr>
      <p:sp>
        <p:nvSpPr>
          <p:cNvPr id="16" name="Text Placeholder 18">
            <a:extLst>
              <a:ext uri="{FF2B5EF4-FFF2-40B4-BE49-F238E27FC236}">
                <a16:creationId xmlns:a16="http://schemas.microsoft.com/office/drawing/2014/main" id="{8448FD4B-B4A1-DA42-A11D-E42F13DF5386}"/>
              </a:ext>
            </a:extLst>
          </p:cNvPr>
          <p:cNvSpPr>
            <a:spLocks noGrp="1"/>
          </p:cNvSpPr>
          <p:nvPr>
            <p:ph type="body" sz="quarter" idx="10" hasCustomPrompt="1"/>
          </p:nvPr>
        </p:nvSpPr>
        <p:spPr>
          <a:xfrm>
            <a:off x="2895600" y="1295400"/>
            <a:ext cx="6096000" cy="3810000"/>
          </a:xfrm>
          <a:prstGeom prst="rect">
            <a:avLst/>
          </a:prstGeom>
        </p:spPr>
        <p:txBody>
          <a:bodyPr/>
          <a:lstStyle>
            <a:lvl1pPr marL="0" indent="0" algn="ctr">
              <a:buFontTx/>
              <a:buNone/>
              <a:defRPr sz="4200">
                <a:solidFill>
                  <a:schemeClr val="accent1"/>
                </a:solidFill>
              </a:defRPr>
            </a:lvl1pPr>
            <a:lvl2pPr marL="243834" indent="0" algn="ctr">
              <a:buFontTx/>
              <a:buNone/>
              <a:defRPr>
                <a:solidFill>
                  <a:schemeClr val="bg1"/>
                </a:solidFill>
              </a:defRPr>
            </a:lvl2pPr>
            <a:lvl3pPr marL="487668" indent="0" algn="ctr">
              <a:buFontTx/>
              <a:buNone/>
              <a:defRPr>
                <a:solidFill>
                  <a:schemeClr val="bg1"/>
                </a:solidFill>
              </a:defRPr>
            </a:lvl3pPr>
            <a:lvl4pPr marL="731502" indent="0" algn="ctr">
              <a:buFontTx/>
              <a:buNone/>
              <a:defRPr>
                <a:solidFill>
                  <a:schemeClr val="bg1"/>
                </a:solidFill>
              </a:defRPr>
            </a:lvl4pPr>
            <a:lvl5pPr marL="975336" indent="0" algn="ctr">
              <a:buFontTx/>
              <a:buNone/>
              <a:defRPr>
                <a:solidFill>
                  <a:schemeClr val="bg1"/>
                </a:solidFill>
              </a:defRPr>
            </a:lvl5pPr>
          </a:lstStyle>
          <a:p>
            <a:pPr lvl="0"/>
            <a:r>
              <a:rPr lang="en-US" dirty="0"/>
              <a:t>This can be a quote. Keep it short.</a:t>
            </a:r>
          </a:p>
        </p:txBody>
      </p:sp>
      <p:pic>
        <p:nvPicPr>
          <p:cNvPr id="30" name="Graphic 29">
            <a:extLst>
              <a:ext uri="{FF2B5EF4-FFF2-40B4-BE49-F238E27FC236}">
                <a16:creationId xmlns:a16="http://schemas.microsoft.com/office/drawing/2014/main" id="{BC4B333A-1366-1E42-89DE-254D504E72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084" y="649890"/>
            <a:ext cx="1660842" cy="1276013"/>
          </a:xfrm>
          <a:prstGeom prst="rect">
            <a:avLst/>
          </a:prstGeom>
        </p:spPr>
      </p:pic>
      <p:pic>
        <p:nvPicPr>
          <p:cNvPr id="31" name="Graphic 30">
            <a:extLst>
              <a:ext uri="{FF2B5EF4-FFF2-40B4-BE49-F238E27FC236}">
                <a16:creationId xmlns:a16="http://schemas.microsoft.com/office/drawing/2014/main" id="{3E329E3F-A3FE-C54F-B75B-C74FB718E07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455584" y="4685289"/>
            <a:ext cx="1660842" cy="1276013"/>
          </a:xfrm>
          <a:prstGeom prst="rect">
            <a:avLst/>
          </a:prstGeom>
        </p:spPr>
      </p:pic>
      <p:sp>
        <p:nvSpPr>
          <p:cNvPr id="32" name="Text Placeholder 36">
            <a:extLst>
              <a:ext uri="{FF2B5EF4-FFF2-40B4-BE49-F238E27FC236}">
                <a16:creationId xmlns:a16="http://schemas.microsoft.com/office/drawing/2014/main" id="{35D2378D-57AD-F94E-9E74-FA7C929F929B}"/>
              </a:ext>
            </a:extLst>
          </p:cNvPr>
          <p:cNvSpPr>
            <a:spLocks noGrp="1"/>
          </p:cNvSpPr>
          <p:nvPr>
            <p:ph type="body" sz="quarter" idx="25" hasCustomPrompt="1"/>
          </p:nvPr>
        </p:nvSpPr>
        <p:spPr>
          <a:xfrm>
            <a:off x="2910840" y="5219309"/>
            <a:ext cx="6088380" cy="368595"/>
          </a:xfrm>
          <a:prstGeom prst="rect">
            <a:avLst/>
          </a:prstGeom>
        </p:spPr>
        <p:txBody>
          <a:bodyPr/>
          <a:lstStyle>
            <a:lvl1pPr marL="0" indent="0" algn="ctr">
              <a:lnSpc>
                <a:spcPct val="100000"/>
              </a:lnSpc>
              <a:buFontTx/>
              <a:buNone/>
              <a:defRPr sz="1600" b="1" cap="all" baseline="0">
                <a:solidFill>
                  <a:schemeClr val="tx2"/>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SOURCE FIRSTNAME LASTNAME</a:t>
            </a:r>
          </a:p>
        </p:txBody>
      </p:sp>
      <p:sp>
        <p:nvSpPr>
          <p:cNvPr id="10" name="Rectangle 9">
            <a:extLst>
              <a:ext uri="{FF2B5EF4-FFF2-40B4-BE49-F238E27FC236}">
                <a16:creationId xmlns:a16="http://schemas.microsoft.com/office/drawing/2014/main" id="{0BE3D5EC-132F-6946-89DD-0D7F2E4D578C}"/>
              </a:ext>
            </a:extLst>
          </p:cNvPr>
          <p:cNvSpPr/>
          <p:nvPr userDrawn="1"/>
        </p:nvSpPr>
        <p:spPr>
          <a:xfrm>
            <a:off x="1" y="6581711"/>
            <a:ext cx="12191999" cy="283368"/>
          </a:xfrm>
          <a:prstGeom prst="rect">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pic>
        <p:nvPicPr>
          <p:cNvPr id="12" name="Graphic 11">
            <a:extLst>
              <a:ext uri="{FF2B5EF4-FFF2-40B4-BE49-F238E27FC236}">
                <a16:creationId xmlns:a16="http://schemas.microsoft.com/office/drawing/2014/main" id="{B2AAA5C7-0D84-2542-86D8-0EFB00532C1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951495" y="6632937"/>
            <a:ext cx="3056962" cy="177215"/>
          </a:xfrm>
          <a:prstGeom prst="rect">
            <a:avLst/>
          </a:prstGeom>
        </p:spPr>
      </p:pic>
      <p:pic>
        <p:nvPicPr>
          <p:cNvPr id="13" name="Picture 15">
            <a:extLst>
              <a:ext uri="{FF2B5EF4-FFF2-40B4-BE49-F238E27FC236}">
                <a16:creationId xmlns:a16="http://schemas.microsoft.com/office/drawing/2014/main" id="{67E25C51-648D-D346-8EAC-DBFAF0A5839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53030" y="6632937"/>
            <a:ext cx="875287" cy="184270"/>
          </a:xfrm>
          <a:prstGeom prst="rect">
            <a:avLst/>
          </a:prstGeom>
        </p:spPr>
      </p:pic>
    </p:spTree>
    <p:extLst>
      <p:ext uri="{BB962C8B-B14F-4D97-AF65-F5344CB8AC3E}">
        <p14:creationId xmlns:p14="http://schemas.microsoft.com/office/powerpoint/2010/main" val="171406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tats Slide_Opt 1">
    <p:bg>
      <p:bgPr>
        <a:solidFill>
          <a:schemeClr val="bg1">
            <a:lumMod val="85000"/>
            <a:alpha val="50000"/>
          </a:schemeClr>
        </a:solidFill>
        <a:effectLst/>
      </p:bgPr>
    </p:bg>
    <p:spTree>
      <p:nvGrpSpPr>
        <p:cNvPr id="1" name=""/>
        <p:cNvGrpSpPr/>
        <p:nvPr/>
      </p:nvGrpSpPr>
      <p:grpSpPr>
        <a:xfrm>
          <a:off x="0" y="0"/>
          <a:ext cx="0" cy="0"/>
          <a:chOff x="0" y="0"/>
          <a:chExt cx="0" cy="0"/>
        </a:xfrm>
      </p:grpSpPr>
      <p:sp>
        <p:nvSpPr>
          <p:cNvPr id="27" name="Text Placeholder 16">
            <a:extLst>
              <a:ext uri="{FF2B5EF4-FFF2-40B4-BE49-F238E27FC236}">
                <a16:creationId xmlns:a16="http://schemas.microsoft.com/office/drawing/2014/main" id="{A47BFFDD-A90A-8545-BE1E-346FCC123FF2}"/>
              </a:ext>
            </a:extLst>
          </p:cNvPr>
          <p:cNvSpPr>
            <a:spLocks noGrp="1"/>
          </p:cNvSpPr>
          <p:nvPr>
            <p:ph type="body" sz="quarter" idx="11" hasCustomPrompt="1"/>
          </p:nvPr>
        </p:nvSpPr>
        <p:spPr>
          <a:xfrm>
            <a:off x="845841" y="519910"/>
            <a:ext cx="10507960" cy="1076960"/>
          </a:xfrm>
          <a:prstGeom prst="rect">
            <a:avLst/>
          </a:prstGeom>
        </p:spPr>
        <p:txBody>
          <a:bodyPr/>
          <a:lstStyle>
            <a:lvl1pPr marL="0" indent="0">
              <a:buFontTx/>
              <a:buNone/>
              <a:defRPr sz="3000" b="1">
                <a:solidFill>
                  <a:schemeClr val="accent1"/>
                </a:solidFill>
              </a:defRPr>
            </a:lvl1pPr>
            <a:lvl2pPr marL="243834" indent="0">
              <a:buFontTx/>
              <a:buNone/>
              <a:defRPr sz="2400" b="1">
                <a:solidFill>
                  <a:schemeClr val="accent1"/>
                </a:solidFill>
              </a:defRPr>
            </a:lvl2pPr>
            <a:lvl3pPr marL="487668" indent="0">
              <a:buFontTx/>
              <a:buNone/>
              <a:defRPr sz="2400" b="1">
                <a:solidFill>
                  <a:schemeClr val="accent1"/>
                </a:solidFill>
              </a:defRPr>
            </a:lvl3pPr>
            <a:lvl4pPr marL="731502" indent="0">
              <a:buFontTx/>
              <a:buNone/>
              <a:defRPr sz="2400" b="1">
                <a:solidFill>
                  <a:schemeClr val="accent1"/>
                </a:solidFill>
              </a:defRPr>
            </a:lvl4pPr>
            <a:lvl5pPr marL="975336" indent="0">
              <a:buFontTx/>
              <a:buNone/>
              <a:defRPr sz="2400" b="1">
                <a:solidFill>
                  <a:schemeClr val="accent1"/>
                </a:solidFill>
              </a:defRPr>
            </a:lvl5pPr>
          </a:lstStyle>
          <a:p>
            <a:pPr lvl="0"/>
            <a:r>
              <a:rPr lang="en-US" dirty="0"/>
              <a:t>Slide Title</a:t>
            </a:r>
          </a:p>
        </p:txBody>
      </p:sp>
      <p:sp>
        <p:nvSpPr>
          <p:cNvPr id="14" name="Text Placeholder 13">
            <a:extLst>
              <a:ext uri="{FF2B5EF4-FFF2-40B4-BE49-F238E27FC236}">
                <a16:creationId xmlns:a16="http://schemas.microsoft.com/office/drawing/2014/main" id="{8CB5E96A-C92B-784F-98C0-4A17E2BA34D4}"/>
              </a:ext>
            </a:extLst>
          </p:cNvPr>
          <p:cNvSpPr>
            <a:spLocks noGrp="1"/>
          </p:cNvSpPr>
          <p:nvPr>
            <p:ph type="body" sz="quarter" idx="15" hasCustomPrompt="1"/>
          </p:nvPr>
        </p:nvSpPr>
        <p:spPr>
          <a:xfrm>
            <a:off x="845841" y="3200400"/>
            <a:ext cx="2971800" cy="2000250"/>
          </a:xfrm>
          <a:prstGeom prst="rect">
            <a:avLst/>
          </a:prstGeom>
        </p:spPr>
        <p:txBody>
          <a:bodyPr/>
          <a:lstStyle>
            <a:lvl1pPr marL="0" indent="0" algn="ctr">
              <a:buFontTx/>
              <a:buNone/>
              <a:defRPr sz="2400"/>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Insert statistic here. Highlight parts of text in green, for emphasis.</a:t>
            </a:r>
          </a:p>
        </p:txBody>
      </p:sp>
      <p:sp>
        <p:nvSpPr>
          <p:cNvPr id="20" name="Text Placeholder 13">
            <a:extLst>
              <a:ext uri="{FF2B5EF4-FFF2-40B4-BE49-F238E27FC236}">
                <a16:creationId xmlns:a16="http://schemas.microsoft.com/office/drawing/2014/main" id="{E801DD1C-1C76-0B40-ADAD-1665617B85B4}"/>
              </a:ext>
            </a:extLst>
          </p:cNvPr>
          <p:cNvSpPr>
            <a:spLocks noGrp="1"/>
          </p:cNvSpPr>
          <p:nvPr>
            <p:ph type="body" sz="quarter" idx="16" hasCustomPrompt="1"/>
          </p:nvPr>
        </p:nvSpPr>
        <p:spPr>
          <a:xfrm>
            <a:off x="4613921" y="3200400"/>
            <a:ext cx="2971800" cy="2000250"/>
          </a:xfrm>
          <a:prstGeom prst="rect">
            <a:avLst/>
          </a:prstGeom>
        </p:spPr>
        <p:txBody>
          <a:bodyPr/>
          <a:lstStyle>
            <a:lvl1pPr marL="0" indent="0" algn="ctr">
              <a:buFontTx/>
              <a:buNone/>
              <a:defRPr sz="2400"/>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Insert statistic here. Highlight parts of text in green, for emphasis.</a:t>
            </a:r>
          </a:p>
        </p:txBody>
      </p:sp>
      <p:sp>
        <p:nvSpPr>
          <p:cNvPr id="23" name="Text Placeholder 13">
            <a:extLst>
              <a:ext uri="{FF2B5EF4-FFF2-40B4-BE49-F238E27FC236}">
                <a16:creationId xmlns:a16="http://schemas.microsoft.com/office/drawing/2014/main" id="{8120778D-42CA-7743-A5D3-74184A7B15EC}"/>
              </a:ext>
            </a:extLst>
          </p:cNvPr>
          <p:cNvSpPr>
            <a:spLocks noGrp="1"/>
          </p:cNvSpPr>
          <p:nvPr>
            <p:ph type="body" sz="quarter" idx="17" hasCustomPrompt="1"/>
          </p:nvPr>
        </p:nvSpPr>
        <p:spPr>
          <a:xfrm>
            <a:off x="8382001" y="3200400"/>
            <a:ext cx="2971800" cy="2000250"/>
          </a:xfrm>
          <a:prstGeom prst="rect">
            <a:avLst/>
          </a:prstGeom>
        </p:spPr>
        <p:txBody>
          <a:bodyPr/>
          <a:lstStyle>
            <a:lvl1pPr marL="0" indent="0" algn="ctr">
              <a:buFontTx/>
              <a:buNone/>
              <a:defRPr sz="2400"/>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Insert statistic here. Highlight parts of text in green, for emphasis.</a:t>
            </a:r>
          </a:p>
        </p:txBody>
      </p:sp>
      <p:sp>
        <p:nvSpPr>
          <p:cNvPr id="24" name="Text Placeholder 13">
            <a:extLst>
              <a:ext uri="{FF2B5EF4-FFF2-40B4-BE49-F238E27FC236}">
                <a16:creationId xmlns:a16="http://schemas.microsoft.com/office/drawing/2014/main" id="{17AD4B26-415B-434F-A416-F9A9875FF0D2}"/>
              </a:ext>
            </a:extLst>
          </p:cNvPr>
          <p:cNvSpPr>
            <a:spLocks noGrp="1"/>
          </p:cNvSpPr>
          <p:nvPr>
            <p:ph type="body" sz="quarter" idx="18" hasCustomPrompt="1"/>
          </p:nvPr>
        </p:nvSpPr>
        <p:spPr>
          <a:xfrm>
            <a:off x="845841" y="2021840"/>
            <a:ext cx="2971800" cy="1178560"/>
          </a:xfrm>
          <a:prstGeom prst="rect">
            <a:avLst/>
          </a:prstGeom>
        </p:spPr>
        <p:txBody>
          <a:bodyPr/>
          <a:lstStyle>
            <a:lvl1pPr marL="0" indent="0" algn="ctr">
              <a:buFontTx/>
              <a:buNone/>
              <a:defRPr sz="7000">
                <a:solidFill>
                  <a:schemeClr val="accent1"/>
                </a:solidFill>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a:t>
            </a:r>
          </a:p>
        </p:txBody>
      </p:sp>
      <p:sp>
        <p:nvSpPr>
          <p:cNvPr id="26" name="Text Placeholder 13">
            <a:extLst>
              <a:ext uri="{FF2B5EF4-FFF2-40B4-BE49-F238E27FC236}">
                <a16:creationId xmlns:a16="http://schemas.microsoft.com/office/drawing/2014/main" id="{4B4D4C22-7B7F-754D-AEE4-88458013F44C}"/>
              </a:ext>
            </a:extLst>
          </p:cNvPr>
          <p:cNvSpPr>
            <a:spLocks noGrp="1"/>
          </p:cNvSpPr>
          <p:nvPr>
            <p:ph type="body" sz="quarter" idx="19" hasCustomPrompt="1"/>
          </p:nvPr>
        </p:nvSpPr>
        <p:spPr>
          <a:xfrm>
            <a:off x="4613921" y="2021840"/>
            <a:ext cx="2971800" cy="1178560"/>
          </a:xfrm>
          <a:prstGeom prst="rect">
            <a:avLst/>
          </a:prstGeom>
        </p:spPr>
        <p:txBody>
          <a:bodyPr/>
          <a:lstStyle>
            <a:lvl1pPr marL="0" indent="0" algn="ctr">
              <a:buFontTx/>
              <a:buNone/>
              <a:defRPr sz="7000">
                <a:solidFill>
                  <a:schemeClr val="accent1"/>
                </a:solidFill>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a:t>
            </a:r>
          </a:p>
        </p:txBody>
      </p:sp>
      <p:sp>
        <p:nvSpPr>
          <p:cNvPr id="28" name="Text Placeholder 13">
            <a:extLst>
              <a:ext uri="{FF2B5EF4-FFF2-40B4-BE49-F238E27FC236}">
                <a16:creationId xmlns:a16="http://schemas.microsoft.com/office/drawing/2014/main" id="{85473A3D-B039-9A4C-87E7-1F9E2F96D433}"/>
              </a:ext>
            </a:extLst>
          </p:cNvPr>
          <p:cNvSpPr>
            <a:spLocks noGrp="1"/>
          </p:cNvSpPr>
          <p:nvPr>
            <p:ph type="body" sz="quarter" idx="20" hasCustomPrompt="1"/>
          </p:nvPr>
        </p:nvSpPr>
        <p:spPr>
          <a:xfrm>
            <a:off x="8382001" y="2021840"/>
            <a:ext cx="2971800" cy="1178560"/>
          </a:xfrm>
          <a:prstGeom prst="rect">
            <a:avLst/>
          </a:prstGeom>
        </p:spPr>
        <p:txBody>
          <a:bodyPr/>
          <a:lstStyle>
            <a:lvl1pPr marL="0" indent="0" algn="ctr">
              <a:buFontTx/>
              <a:buNone/>
              <a:defRPr sz="7000">
                <a:solidFill>
                  <a:schemeClr val="accent1"/>
                </a:solidFill>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a:t>
            </a:r>
          </a:p>
        </p:txBody>
      </p:sp>
      <p:sp>
        <p:nvSpPr>
          <p:cNvPr id="13" name="Rectangle 12">
            <a:extLst>
              <a:ext uri="{FF2B5EF4-FFF2-40B4-BE49-F238E27FC236}">
                <a16:creationId xmlns:a16="http://schemas.microsoft.com/office/drawing/2014/main" id="{BA488A56-E6F8-E24B-BB18-3E04B5F5E600}"/>
              </a:ext>
            </a:extLst>
          </p:cNvPr>
          <p:cNvSpPr/>
          <p:nvPr userDrawn="1"/>
        </p:nvSpPr>
        <p:spPr>
          <a:xfrm>
            <a:off x="1" y="6581711"/>
            <a:ext cx="12191999" cy="283368"/>
          </a:xfrm>
          <a:prstGeom prst="rect">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pic>
        <p:nvPicPr>
          <p:cNvPr id="16" name="Graphic 15">
            <a:extLst>
              <a:ext uri="{FF2B5EF4-FFF2-40B4-BE49-F238E27FC236}">
                <a16:creationId xmlns:a16="http://schemas.microsoft.com/office/drawing/2014/main" id="{D0D65E98-D7A9-D24D-92EC-B08860A1BED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51495" y="6632937"/>
            <a:ext cx="3056962" cy="177215"/>
          </a:xfrm>
          <a:prstGeom prst="rect">
            <a:avLst/>
          </a:prstGeom>
        </p:spPr>
      </p:pic>
      <p:pic>
        <p:nvPicPr>
          <p:cNvPr id="17" name="Picture 15">
            <a:extLst>
              <a:ext uri="{FF2B5EF4-FFF2-40B4-BE49-F238E27FC236}">
                <a16:creationId xmlns:a16="http://schemas.microsoft.com/office/drawing/2014/main" id="{C719C13D-456B-B643-AF21-40820847459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53030" y="6632937"/>
            <a:ext cx="875287" cy="184270"/>
          </a:xfrm>
          <a:prstGeom prst="rect">
            <a:avLst/>
          </a:prstGeom>
        </p:spPr>
      </p:pic>
    </p:spTree>
    <p:extLst>
      <p:ext uri="{BB962C8B-B14F-4D97-AF65-F5344CB8AC3E}">
        <p14:creationId xmlns:p14="http://schemas.microsoft.com/office/powerpoint/2010/main" val="244403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tats Slide_Opt 2">
    <p:bg>
      <p:bgPr>
        <a:solidFill>
          <a:schemeClr val="bg1">
            <a:lumMod val="85000"/>
            <a:alpha val="50000"/>
          </a:schemeClr>
        </a:solidFill>
        <a:effectLst/>
      </p:bgPr>
    </p:bg>
    <p:spTree>
      <p:nvGrpSpPr>
        <p:cNvPr id="1" name=""/>
        <p:cNvGrpSpPr/>
        <p:nvPr/>
      </p:nvGrpSpPr>
      <p:grpSpPr>
        <a:xfrm>
          <a:off x="0" y="0"/>
          <a:ext cx="0" cy="0"/>
          <a:chOff x="0" y="0"/>
          <a:chExt cx="0" cy="0"/>
        </a:xfrm>
      </p:grpSpPr>
      <p:sp>
        <p:nvSpPr>
          <p:cNvPr id="22" name="Text Placeholder 20">
            <a:extLst>
              <a:ext uri="{FF2B5EF4-FFF2-40B4-BE49-F238E27FC236}">
                <a16:creationId xmlns:a16="http://schemas.microsoft.com/office/drawing/2014/main" id="{2347A55B-A616-BB48-8536-0CE13970714C}"/>
              </a:ext>
            </a:extLst>
          </p:cNvPr>
          <p:cNvSpPr>
            <a:spLocks noGrp="1"/>
          </p:cNvSpPr>
          <p:nvPr>
            <p:ph type="body" sz="quarter" idx="14" hasCustomPrompt="1"/>
          </p:nvPr>
        </p:nvSpPr>
        <p:spPr>
          <a:xfrm>
            <a:off x="1376082" y="2588224"/>
            <a:ext cx="2578100" cy="1221830"/>
          </a:xfrm>
          <a:prstGeom prst="rect">
            <a:avLst/>
          </a:prstGeom>
        </p:spPr>
        <p:txBody>
          <a:bodyPr/>
          <a:lstStyle>
            <a:lvl1pPr marL="0" indent="0" algn="ctr">
              <a:buFontTx/>
              <a:buNone/>
              <a:defRPr sz="1800">
                <a:solidFill>
                  <a:schemeClr val="tx2"/>
                </a:solidFill>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lvl="0"/>
            <a:r>
              <a:rPr lang="en-US" dirty="0"/>
              <a:t>Insert Statistic Here</a:t>
            </a:r>
          </a:p>
        </p:txBody>
      </p:sp>
      <p:sp>
        <p:nvSpPr>
          <p:cNvPr id="24" name="Text Placeholder 16">
            <a:extLst>
              <a:ext uri="{FF2B5EF4-FFF2-40B4-BE49-F238E27FC236}">
                <a16:creationId xmlns:a16="http://schemas.microsoft.com/office/drawing/2014/main" id="{4B5276B4-AA94-C64A-9190-B2A8EA3969F2}"/>
              </a:ext>
            </a:extLst>
          </p:cNvPr>
          <p:cNvSpPr>
            <a:spLocks noGrp="1"/>
          </p:cNvSpPr>
          <p:nvPr>
            <p:ph type="body" sz="quarter" idx="11" hasCustomPrompt="1"/>
          </p:nvPr>
        </p:nvSpPr>
        <p:spPr>
          <a:xfrm>
            <a:off x="845841" y="519910"/>
            <a:ext cx="10507960" cy="1076960"/>
          </a:xfrm>
          <a:prstGeom prst="rect">
            <a:avLst/>
          </a:prstGeom>
        </p:spPr>
        <p:txBody>
          <a:bodyPr/>
          <a:lstStyle>
            <a:lvl1pPr marL="0" indent="0">
              <a:buFontTx/>
              <a:buNone/>
              <a:defRPr sz="3000" b="1">
                <a:solidFill>
                  <a:schemeClr val="accent1"/>
                </a:solidFill>
              </a:defRPr>
            </a:lvl1pPr>
            <a:lvl2pPr marL="243834" indent="0">
              <a:buFontTx/>
              <a:buNone/>
              <a:defRPr sz="2400" b="1">
                <a:solidFill>
                  <a:schemeClr val="accent1"/>
                </a:solidFill>
              </a:defRPr>
            </a:lvl2pPr>
            <a:lvl3pPr marL="487668" indent="0">
              <a:buFontTx/>
              <a:buNone/>
              <a:defRPr sz="2400" b="1">
                <a:solidFill>
                  <a:schemeClr val="accent1"/>
                </a:solidFill>
              </a:defRPr>
            </a:lvl3pPr>
            <a:lvl4pPr marL="731502" indent="0">
              <a:buFontTx/>
              <a:buNone/>
              <a:defRPr sz="2400" b="1">
                <a:solidFill>
                  <a:schemeClr val="accent1"/>
                </a:solidFill>
              </a:defRPr>
            </a:lvl4pPr>
            <a:lvl5pPr marL="975336" indent="0">
              <a:buFontTx/>
              <a:buNone/>
              <a:defRPr sz="2400" b="1">
                <a:solidFill>
                  <a:schemeClr val="accent1"/>
                </a:solidFill>
              </a:defRPr>
            </a:lvl5pPr>
          </a:lstStyle>
          <a:p>
            <a:pPr lvl="0"/>
            <a:r>
              <a:rPr lang="en-US" dirty="0"/>
              <a:t>Slide Title</a:t>
            </a:r>
          </a:p>
        </p:txBody>
      </p:sp>
      <p:sp>
        <p:nvSpPr>
          <p:cNvPr id="21" name="Text Placeholder 20">
            <a:extLst>
              <a:ext uri="{FF2B5EF4-FFF2-40B4-BE49-F238E27FC236}">
                <a16:creationId xmlns:a16="http://schemas.microsoft.com/office/drawing/2014/main" id="{F9E2025D-7772-1C43-AC30-C49C488A0A70}"/>
              </a:ext>
            </a:extLst>
          </p:cNvPr>
          <p:cNvSpPr>
            <a:spLocks noGrp="1"/>
          </p:cNvSpPr>
          <p:nvPr>
            <p:ph type="body" sz="quarter" idx="19" hasCustomPrompt="1"/>
          </p:nvPr>
        </p:nvSpPr>
        <p:spPr>
          <a:xfrm>
            <a:off x="1371600" y="1752600"/>
            <a:ext cx="2578100" cy="832240"/>
          </a:xfrm>
          <a:prstGeom prst="rect">
            <a:avLst/>
          </a:prstGeom>
        </p:spPr>
        <p:txBody>
          <a:bodyPr/>
          <a:lstStyle>
            <a:lvl1pPr marL="0" indent="0" algn="ctr">
              <a:buFontTx/>
              <a:buNone/>
              <a:defRPr sz="5400">
                <a:solidFill>
                  <a:schemeClr val="accent1"/>
                </a:solidFill>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lvl="0"/>
            <a:r>
              <a:rPr lang="en-US" dirty="0"/>
              <a:t>%</a:t>
            </a:r>
          </a:p>
        </p:txBody>
      </p:sp>
      <p:sp>
        <p:nvSpPr>
          <p:cNvPr id="20" name="Text Placeholder 20">
            <a:extLst>
              <a:ext uri="{FF2B5EF4-FFF2-40B4-BE49-F238E27FC236}">
                <a16:creationId xmlns:a16="http://schemas.microsoft.com/office/drawing/2014/main" id="{884F5201-B1D6-1648-92ED-4F97EA74787F}"/>
              </a:ext>
            </a:extLst>
          </p:cNvPr>
          <p:cNvSpPr>
            <a:spLocks noGrp="1"/>
          </p:cNvSpPr>
          <p:nvPr>
            <p:ph type="body" sz="quarter" idx="20" hasCustomPrompt="1"/>
          </p:nvPr>
        </p:nvSpPr>
        <p:spPr>
          <a:xfrm>
            <a:off x="1376082" y="4874224"/>
            <a:ext cx="2578100" cy="1450376"/>
          </a:xfrm>
          <a:prstGeom prst="rect">
            <a:avLst/>
          </a:prstGeom>
        </p:spPr>
        <p:txBody>
          <a:bodyPr/>
          <a:lstStyle>
            <a:lvl1pPr marL="0" indent="0" algn="ctr">
              <a:buFontTx/>
              <a:buNone/>
              <a:defRPr sz="1800">
                <a:solidFill>
                  <a:schemeClr val="tx2"/>
                </a:solidFill>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lvl="0"/>
            <a:r>
              <a:rPr lang="en-US" dirty="0"/>
              <a:t>Insert Statistic Here</a:t>
            </a:r>
          </a:p>
        </p:txBody>
      </p:sp>
      <p:sp>
        <p:nvSpPr>
          <p:cNvPr id="23" name="Text Placeholder 20">
            <a:extLst>
              <a:ext uri="{FF2B5EF4-FFF2-40B4-BE49-F238E27FC236}">
                <a16:creationId xmlns:a16="http://schemas.microsoft.com/office/drawing/2014/main" id="{19E7BDCA-78DF-CF4C-AF02-080CE6637DCA}"/>
              </a:ext>
            </a:extLst>
          </p:cNvPr>
          <p:cNvSpPr>
            <a:spLocks noGrp="1"/>
          </p:cNvSpPr>
          <p:nvPr>
            <p:ph type="body" sz="quarter" idx="21" hasCustomPrompt="1"/>
          </p:nvPr>
        </p:nvSpPr>
        <p:spPr>
          <a:xfrm>
            <a:off x="1371600" y="4038600"/>
            <a:ext cx="2578100" cy="832240"/>
          </a:xfrm>
          <a:prstGeom prst="rect">
            <a:avLst/>
          </a:prstGeom>
        </p:spPr>
        <p:txBody>
          <a:bodyPr/>
          <a:lstStyle>
            <a:lvl1pPr marL="0" indent="0" algn="ctr">
              <a:buFontTx/>
              <a:buNone/>
              <a:defRPr sz="5400">
                <a:solidFill>
                  <a:schemeClr val="accent1"/>
                </a:solidFill>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lvl="0"/>
            <a:r>
              <a:rPr lang="en-US" dirty="0"/>
              <a:t>%</a:t>
            </a:r>
          </a:p>
        </p:txBody>
      </p:sp>
      <p:sp>
        <p:nvSpPr>
          <p:cNvPr id="29" name="Text Placeholder 20">
            <a:extLst>
              <a:ext uri="{FF2B5EF4-FFF2-40B4-BE49-F238E27FC236}">
                <a16:creationId xmlns:a16="http://schemas.microsoft.com/office/drawing/2014/main" id="{CAF0DBA0-D859-FA46-8717-C35212476527}"/>
              </a:ext>
            </a:extLst>
          </p:cNvPr>
          <p:cNvSpPr>
            <a:spLocks noGrp="1"/>
          </p:cNvSpPr>
          <p:nvPr>
            <p:ph type="body" sz="quarter" idx="22" hasCustomPrompt="1"/>
          </p:nvPr>
        </p:nvSpPr>
        <p:spPr>
          <a:xfrm>
            <a:off x="4805082" y="2588224"/>
            <a:ext cx="2578100" cy="1221830"/>
          </a:xfrm>
          <a:prstGeom prst="rect">
            <a:avLst/>
          </a:prstGeom>
        </p:spPr>
        <p:txBody>
          <a:bodyPr/>
          <a:lstStyle>
            <a:lvl1pPr marL="0" indent="0" algn="ctr">
              <a:buFontTx/>
              <a:buNone/>
              <a:defRPr sz="1800">
                <a:solidFill>
                  <a:schemeClr val="tx2"/>
                </a:solidFill>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lvl="0"/>
            <a:r>
              <a:rPr lang="en-US" dirty="0"/>
              <a:t>Insert Statistic Here</a:t>
            </a:r>
          </a:p>
        </p:txBody>
      </p:sp>
      <p:sp>
        <p:nvSpPr>
          <p:cNvPr id="30" name="Text Placeholder 20">
            <a:extLst>
              <a:ext uri="{FF2B5EF4-FFF2-40B4-BE49-F238E27FC236}">
                <a16:creationId xmlns:a16="http://schemas.microsoft.com/office/drawing/2014/main" id="{3BB6DCEF-6B41-6145-9435-36A7C582F25B}"/>
              </a:ext>
            </a:extLst>
          </p:cNvPr>
          <p:cNvSpPr>
            <a:spLocks noGrp="1"/>
          </p:cNvSpPr>
          <p:nvPr>
            <p:ph type="body" sz="quarter" idx="23" hasCustomPrompt="1"/>
          </p:nvPr>
        </p:nvSpPr>
        <p:spPr>
          <a:xfrm>
            <a:off x="4800600" y="1752600"/>
            <a:ext cx="2578100" cy="832240"/>
          </a:xfrm>
          <a:prstGeom prst="rect">
            <a:avLst/>
          </a:prstGeom>
        </p:spPr>
        <p:txBody>
          <a:bodyPr/>
          <a:lstStyle>
            <a:lvl1pPr marL="0" indent="0" algn="ctr">
              <a:buFontTx/>
              <a:buNone/>
              <a:defRPr sz="5400">
                <a:solidFill>
                  <a:schemeClr val="accent1"/>
                </a:solidFill>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lvl="0"/>
            <a:r>
              <a:rPr lang="en-US" dirty="0"/>
              <a:t>%</a:t>
            </a:r>
          </a:p>
        </p:txBody>
      </p:sp>
      <p:sp>
        <p:nvSpPr>
          <p:cNvPr id="31" name="Text Placeholder 20">
            <a:extLst>
              <a:ext uri="{FF2B5EF4-FFF2-40B4-BE49-F238E27FC236}">
                <a16:creationId xmlns:a16="http://schemas.microsoft.com/office/drawing/2014/main" id="{9E527D53-B368-1448-A8D3-CA180BCE3082}"/>
              </a:ext>
            </a:extLst>
          </p:cNvPr>
          <p:cNvSpPr>
            <a:spLocks noGrp="1"/>
          </p:cNvSpPr>
          <p:nvPr>
            <p:ph type="body" sz="quarter" idx="24" hasCustomPrompt="1"/>
          </p:nvPr>
        </p:nvSpPr>
        <p:spPr>
          <a:xfrm>
            <a:off x="4805082" y="4874224"/>
            <a:ext cx="2578100" cy="1450376"/>
          </a:xfrm>
          <a:prstGeom prst="rect">
            <a:avLst/>
          </a:prstGeom>
        </p:spPr>
        <p:txBody>
          <a:bodyPr/>
          <a:lstStyle>
            <a:lvl1pPr marL="0" indent="0" algn="ctr">
              <a:buFontTx/>
              <a:buNone/>
              <a:defRPr sz="1800">
                <a:solidFill>
                  <a:schemeClr val="tx2"/>
                </a:solidFill>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lvl="0"/>
            <a:r>
              <a:rPr lang="en-US" dirty="0"/>
              <a:t>Insert Statistic Here</a:t>
            </a:r>
          </a:p>
        </p:txBody>
      </p:sp>
      <p:sp>
        <p:nvSpPr>
          <p:cNvPr id="32" name="Text Placeholder 20">
            <a:extLst>
              <a:ext uri="{FF2B5EF4-FFF2-40B4-BE49-F238E27FC236}">
                <a16:creationId xmlns:a16="http://schemas.microsoft.com/office/drawing/2014/main" id="{8272051C-A1C5-6B45-B2F8-52202B5970B6}"/>
              </a:ext>
            </a:extLst>
          </p:cNvPr>
          <p:cNvSpPr>
            <a:spLocks noGrp="1"/>
          </p:cNvSpPr>
          <p:nvPr>
            <p:ph type="body" sz="quarter" idx="25" hasCustomPrompt="1"/>
          </p:nvPr>
        </p:nvSpPr>
        <p:spPr>
          <a:xfrm>
            <a:off x="4800600" y="4038600"/>
            <a:ext cx="2578100" cy="832240"/>
          </a:xfrm>
          <a:prstGeom prst="rect">
            <a:avLst/>
          </a:prstGeom>
        </p:spPr>
        <p:txBody>
          <a:bodyPr/>
          <a:lstStyle>
            <a:lvl1pPr marL="0" indent="0" algn="ctr">
              <a:buFontTx/>
              <a:buNone/>
              <a:defRPr sz="5400">
                <a:solidFill>
                  <a:schemeClr val="accent1"/>
                </a:solidFill>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lvl="0"/>
            <a:r>
              <a:rPr lang="en-US" dirty="0"/>
              <a:t>%</a:t>
            </a:r>
          </a:p>
        </p:txBody>
      </p:sp>
      <p:sp>
        <p:nvSpPr>
          <p:cNvPr id="33" name="Text Placeholder 20">
            <a:extLst>
              <a:ext uri="{FF2B5EF4-FFF2-40B4-BE49-F238E27FC236}">
                <a16:creationId xmlns:a16="http://schemas.microsoft.com/office/drawing/2014/main" id="{40C010F4-23DF-AC4A-B202-6FD17E108269}"/>
              </a:ext>
            </a:extLst>
          </p:cNvPr>
          <p:cNvSpPr>
            <a:spLocks noGrp="1"/>
          </p:cNvSpPr>
          <p:nvPr>
            <p:ph type="body" sz="quarter" idx="26" hasCustomPrompt="1"/>
          </p:nvPr>
        </p:nvSpPr>
        <p:spPr>
          <a:xfrm>
            <a:off x="8229600" y="2570294"/>
            <a:ext cx="2578100" cy="1221830"/>
          </a:xfrm>
          <a:prstGeom prst="rect">
            <a:avLst/>
          </a:prstGeom>
        </p:spPr>
        <p:txBody>
          <a:bodyPr/>
          <a:lstStyle>
            <a:lvl1pPr marL="0" indent="0" algn="ctr">
              <a:buFontTx/>
              <a:buNone/>
              <a:defRPr sz="1800">
                <a:solidFill>
                  <a:schemeClr val="tx2"/>
                </a:solidFill>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lvl="0"/>
            <a:r>
              <a:rPr lang="en-US" dirty="0"/>
              <a:t>Insert Statistic Here</a:t>
            </a:r>
          </a:p>
        </p:txBody>
      </p:sp>
      <p:sp>
        <p:nvSpPr>
          <p:cNvPr id="34" name="Text Placeholder 20">
            <a:extLst>
              <a:ext uri="{FF2B5EF4-FFF2-40B4-BE49-F238E27FC236}">
                <a16:creationId xmlns:a16="http://schemas.microsoft.com/office/drawing/2014/main" id="{435DEF12-3CA5-C944-B59E-F944FE26868A}"/>
              </a:ext>
            </a:extLst>
          </p:cNvPr>
          <p:cNvSpPr>
            <a:spLocks noGrp="1"/>
          </p:cNvSpPr>
          <p:nvPr>
            <p:ph type="body" sz="quarter" idx="27" hasCustomPrompt="1"/>
          </p:nvPr>
        </p:nvSpPr>
        <p:spPr>
          <a:xfrm>
            <a:off x="8225118" y="1734670"/>
            <a:ext cx="2578100" cy="832240"/>
          </a:xfrm>
          <a:prstGeom prst="rect">
            <a:avLst/>
          </a:prstGeom>
        </p:spPr>
        <p:txBody>
          <a:bodyPr/>
          <a:lstStyle>
            <a:lvl1pPr marL="0" indent="0" algn="ctr">
              <a:buFontTx/>
              <a:buNone/>
              <a:defRPr sz="5400">
                <a:solidFill>
                  <a:schemeClr val="accent1"/>
                </a:solidFill>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lvl="0"/>
            <a:r>
              <a:rPr lang="en-US" dirty="0"/>
              <a:t>%</a:t>
            </a:r>
          </a:p>
        </p:txBody>
      </p:sp>
      <p:sp>
        <p:nvSpPr>
          <p:cNvPr id="35" name="Text Placeholder 20">
            <a:extLst>
              <a:ext uri="{FF2B5EF4-FFF2-40B4-BE49-F238E27FC236}">
                <a16:creationId xmlns:a16="http://schemas.microsoft.com/office/drawing/2014/main" id="{D0FD7398-613F-4246-B761-24E3CFAFD78C}"/>
              </a:ext>
            </a:extLst>
          </p:cNvPr>
          <p:cNvSpPr>
            <a:spLocks noGrp="1"/>
          </p:cNvSpPr>
          <p:nvPr>
            <p:ph type="body" sz="quarter" idx="28" hasCustomPrompt="1"/>
          </p:nvPr>
        </p:nvSpPr>
        <p:spPr>
          <a:xfrm>
            <a:off x="8229600" y="4856294"/>
            <a:ext cx="2578100" cy="1450376"/>
          </a:xfrm>
          <a:prstGeom prst="rect">
            <a:avLst/>
          </a:prstGeom>
        </p:spPr>
        <p:txBody>
          <a:bodyPr/>
          <a:lstStyle>
            <a:lvl1pPr marL="0" indent="0" algn="ctr">
              <a:buFontTx/>
              <a:buNone/>
              <a:defRPr sz="1800">
                <a:solidFill>
                  <a:schemeClr val="tx2"/>
                </a:solidFill>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lvl="0"/>
            <a:r>
              <a:rPr lang="en-US" dirty="0"/>
              <a:t>Insert Statistic Here</a:t>
            </a:r>
          </a:p>
        </p:txBody>
      </p:sp>
      <p:sp>
        <p:nvSpPr>
          <p:cNvPr id="36" name="Text Placeholder 20">
            <a:extLst>
              <a:ext uri="{FF2B5EF4-FFF2-40B4-BE49-F238E27FC236}">
                <a16:creationId xmlns:a16="http://schemas.microsoft.com/office/drawing/2014/main" id="{45434E08-5343-4643-A8B1-CA761802D7BC}"/>
              </a:ext>
            </a:extLst>
          </p:cNvPr>
          <p:cNvSpPr>
            <a:spLocks noGrp="1"/>
          </p:cNvSpPr>
          <p:nvPr>
            <p:ph type="body" sz="quarter" idx="29" hasCustomPrompt="1"/>
          </p:nvPr>
        </p:nvSpPr>
        <p:spPr>
          <a:xfrm>
            <a:off x="8225118" y="4020670"/>
            <a:ext cx="2578100" cy="832240"/>
          </a:xfrm>
          <a:prstGeom prst="rect">
            <a:avLst/>
          </a:prstGeom>
        </p:spPr>
        <p:txBody>
          <a:bodyPr/>
          <a:lstStyle>
            <a:lvl1pPr marL="0" indent="0" algn="ctr">
              <a:buFontTx/>
              <a:buNone/>
              <a:defRPr sz="5400">
                <a:solidFill>
                  <a:schemeClr val="accent1"/>
                </a:solidFill>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lvl="0"/>
            <a:r>
              <a:rPr lang="en-US" dirty="0"/>
              <a:t>%</a:t>
            </a:r>
          </a:p>
        </p:txBody>
      </p:sp>
      <p:sp>
        <p:nvSpPr>
          <p:cNvPr id="19" name="Rectangle 18">
            <a:extLst>
              <a:ext uri="{FF2B5EF4-FFF2-40B4-BE49-F238E27FC236}">
                <a16:creationId xmlns:a16="http://schemas.microsoft.com/office/drawing/2014/main" id="{78578654-6CA2-AF46-A887-F157E16E4AEF}"/>
              </a:ext>
            </a:extLst>
          </p:cNvPr>
          <p:cNvSpPr/>
          <p:nvPr userDrawn="1"/>
        </p:nvSpPr>
        <p:spPr>
          <a:xfrm>
            <a:off x="1" y="6581711"/>
            <a:ext cx="12191999" cy="283368"/>
          </a:xfrm>
          <a:prstGeom prst="rect">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pic>
        <p:nvPicPr>
          <p:cNvPr id="26" name="Graphic 25">
            <a:extLst>
              <a:ext uri="{FF2B5EF4-FFF2-40B4-BE49-F238E27FC236}">
                <a16:creationId xmlns:a16="http://schemas.microsoft.com/office/drawing/2014/main" id="{C39AC510-9878-AD47-B2C1-AF0A70EE0DD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51495" y="6632937"/>
            <a:ext cx="3056962" cy="177215"/>
          </a:xfrm>
          <a:prstGeom prst="rect">
            <a:avLst/>
          </a:prstGeom>
        </p:spPr>
      </p:pic>
      <p:pic>
        <p:nvPicPr>
          <p:cNvPr id="27" name="Picture 15">
            <a:extLst>
              <a:ext uri="{FF2B5EF4-FFF2-40B4-BE49-F238E27FC236}">
                <a16:creationId xmlns:a16="http://schemas.microsoft.com/office/drawing/2014/main" id="{2487CCF2-6393-B940-90CD-983BDD2B52C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53030" y="6632937"/>
            <a:ext cx="875287" cy="184270"/>
          </a:xfrm>
          <a:prstGeom prst="rect">
            <a:avLst/>
          </a:prstGeom>
        </p:spPr>
      </p:pic>
    </p:spTree>
    <p:extLst>
      <p:ext uri="{BB962C8B-B14F-4D97-AF65-F5344CB8AC3E}">
        <p14:creationId xmlns:p14="http://schemas.microsoft.com/office/powerpoint/2010/main" val="2060574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ats Slide_Opt 3">
    <p:bg>
      <p:bgPr>
        <a:solidFill>
          <a:schemeClr val="bg1">
            <a:lumMod val="85000"/>
            <a:alpha val="50000"/>
          </a:schemeClr>
        </a:solidFill>
        <a:effectLst/>
      </p:bgPr>
    </p:bg>
    <p:spTree>
      <p:nvGrpSpPr>
        <p:cNvPr id="1" name=""/>
        <p:cNvGrpSpPr/>
        <p:nvPr/>
      </p:nvGrpSpPr>
      <p:grpSpPr>
        <a:xfrm>
          <a:off x="0" y="0"/>
          <a:ext cx="0" cy="0"/>
          <a:chOff x="0" y="0"/>
          <a:chExt cx="0" cy="0"/>
        </a:xfrm>
      </p:grpSpPr>
      <p:sp>
        <p:nvSpPr>
          <p:cNvPr id="24" name="Text Placeholder 16">
            <a:extLst>
              <a:ext uri="{FF2B5EF4-FFF2-40B4-BE49-F238E27FC236}">
                <a16:creationId xmlns:a16="http://schemas.microsoft.com/office/drawing/2014/main" id="{4B5276B4-AA94-C64A-9190-B2A8EA3969F2}"/>
              </a:ext>
            </a:extLst>
          </p:cNvPr>
          <p:cNvSpPr>
            <a:spLocks noGrp="1"/>
          </p:cNvSpPr>
          <p:nvPr>
            <p:ph type="body" sz="quarter" idx="11" hasCustomPrompt="1"/>
          </p:nvPr>
        </p:nvSpPr>
        <p:spPr>
          <a:xfrm>
            <a:off x="845841" y="519910"/>
            <a:ext cx="10507960" cy="1076960"/>
          </a:xfrm>
          <a:prstGeom prst="rect">
            <a:avLst/>
          </a:prstGeom>
        </p:spPr>
        <p:txBody>
          <a:bodyPr/>
          <a:lstStyle>
            <a:lvl1pPr marL="0" indent="0">
              <a:buFontTx/>
              <a:buNone/>
              <a:defRPr sz="3000" b="1">
                <a:solidFill>
                  <a:schemeClr val="accent1"/>
                </a:solidFill>
              </a:defRPr>
            </a:lvl1pPr>
            <a:lvl2pPr marL="243834" indent="0">
              <a:buFontTx/>
              <a:buNone/>
              <a:defRPr sz="2400" b="1">
                <a:solidFill>
                  <a:schemeClr val="accent1"/>
                </a:solidFill>
              </a:defRPr>
            </a:lvl2pPr>
            <a:lvl3pPr marL="487668" indent="0">
              <a:buFontTx/>
              <a:buNone/>
              <a:defRPr sz="2400" b="1">
                <a:solidFill>
                  <a:schemeClr val="accent1"/>
                </a:solidFill>
              </a:defRPr>
            </a:lvl3pPr>
            <a:lvl4pPr marL="731502" indent="0">
              <a:buFontTx/>
              <a:buNone/>
              <a:defRPr sz="2400" b="1">
                <a:solidFill>
                  <a:schemeClr val="accent1"/>
                </a:solidFill>
              </a:defRPr>
            </a:lvl4pPr>
            <a:lvl5pPr marL="975336" indent="0">
              <a:buFontTx/>
              <a:buNone/>
              <a:defRPr sz="2400" b="1">
                <a:solidFill>
                  <a:schemeClr val="accent1"/>
                </a:solidFill>
              </a:defRPr>
            </a:lvl5pPr>
          </a:lstStyle>
          <a:p>
            <a:pPr lvl="0"/>
            <a:r>
              <a:rPr lang="en-US" dirty="0"/>
              <a:t>Slide Title</a:t>
            </a:r>
          </a:p>
        </p:txBody>
      </p:sp>
      <p:sp>
        <p:nvSpPr>
          <p:cNvPr id="26" name="Oval 25">
            <a:extLst>
              <a:ext uri="{FF2B5EF4-FFF2-40B4-BE49-F238E27FC236}">
                <a16:creationId xmlns:a16="http://schemas.microsoft.com/office/drawing/2014/main" id="{34690542-CAAE-9142-989A-7D7852E2ECD3}"/>
              </a:ext>
            </a:extLst>
          </p:cNvPr>
          <p:cNvSpPr/>
          <p:nvPr userDrawn="1"/>
        </p:nvSpPr>
        <p:spPr>
          <a:xfrm>
            <a:off x="579909" y="2238030"/>
            <a:ext cx="1899864" cy="1899864"/>
          </a:xfrm>
          <a:prstGeom prst="ellipse">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sp>
        <p:nvSpPr>
          <p:cNvPr id="28" name="Oval 27">
            <a:extLst>
              <a:ext uri="{FF2B5EF4-FFF2-40B4-BE49-F238E27FC236}">
                <a16:creationId xmlns:a16="http://schemas.microsoft.com/office/drawing/2014/main" id="{7076491F-3106-CE48-915D-B94666DA04A4}"/>
              </a:ext>
            </a:extLst>
          </p:cNvPr>
          <p:cNvSpPr/>
          <p:nvPr userDrawn="1"/>
        </p:nvSpPr>
        <p:spPr>
          <a:xfrm>
            <a:off x="3560245" y="1774920"/>
            <a:ext cx="2241570" cy="2241570"/>
          </a:xfrm>
          <a:prstGeom prst="ellipse">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sp>
        <p:nvSpPr>
          <p:cNvPr id="37" name="Oval 36">
            <a:extLst>
              <a:ext uri="{FF2B5EF4-FFF2-40B4-BE49-F238E27FC236}">
                <a16:creationId xmlns:a16="http://schemas.microsoft.com/office/drawing/2014/main" id="{5EFFCE77-607C-184D-AA17-86CDF44C304B}"/>
              </a:ext>
            </a:extLst>
          </p:cNvPr>
          <p:cNvSpPr/>
          <p:nvPr userDrawn="1"/>
        </p:nvSpPr>
        <p:spPr>
          <a:xfrm>
            <a:off x="3771034" y="4134986"/>
            <a:ext cx="1101414" cy="1101414"/>
          </a:xfrm>
          <a:prstGeom prst="ellipse">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sp>
        <p:nvSpPr>
          <p:cNvPr id="38" name="Oval 37">
            <a:extLst>
              <a:ext uri="{FF2B5EF4-FFF2-40B4-BE49-F238E27FC236}">
                <a16:creationId xmlns:a16="http://schemas.microsoft.com/office/drawing/2014/main" id="{9E0BE7C9-505A-9D45-9C69-85F58B3BDB11}"/>
              </a:ext>
            </a:extLst>
          </p:cNvPr>
          <p:cNvSpPr/>
          <p:nvPr userDrawn="1"/>
        </p:nvSpPr>
        <p:spPr>
          <a:xfrm>
            <a:off x="5341535" y="3728006"/>
            <a:ext cx="2241570" cy="2241570"/>
          </a:xfrm>
          <a:prstGeom prst="ellipse">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sp>
        <p:nvSpPr>
          <p:cNvPr id="40" name="Oval 39">
            <a:extLst>
              <a:ext uri="{FF2B5EF4-FFF2-40B4-BE49-F238E27FC236}">
                <a16:creationId xmlns:a16="http://schemas.microsoft.com/office/drawing/2014/main" id="{B1F0C8AA-CBE6-9E40-8F64-7FCC23AFD5E6}"/>
              </a:ext>
            </a:extLst>
          </p:cNvPr>
          <p:cNvSpPr/>
          <p:nvPr userDrawn="1"/>
        </p:nvSpPr>
        <p:spPr>
          <a:xfrm>
            <a:off x="8828425" y="1481157"/>
            <a:ext cx="1101414" cy="1101414"/>
          </a:xfrm>
          <a:prstGeom prst="ellipse">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sp>
        <p:nvSpPr>
          <p:cNvPr id="41" name="Oval 40">
            <a:extLst>
              <a:ext uri="{FF2B5EF4-FFF2-40B4-BE49-F238E27FC236}">
                <a16:creationId xmlns:a16="http://schemas.microsoft.com/office/drawing/2014/main" id="{DAEE8EC1-41E2-8442-B044-207E4F933584}"/>
              </a:ext>
            </a:extLst>
          </p:cNvPr>
          <p:cNvSpPr/>
          <p:nvPr userDrawn="1"/>
        </p:nvSpPr>
        <p:spPr>
          <a:xfrm>
            <a:off x="7651740" y="4827341"/>
            <a:ext cx="1441964" cy="1441964"/>
          </a:xfrm>
          <a:prstGeom prst="ellipse">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sp>
        <p:nvSpPr>
          <p:cNvPr id="42" name="Oval 41">
            <a:extLst>
              <a:ext uri="{FF2B5EF4-FFF2-40B4-BE49-F238E27FC236}">
                <a16:creationId xmlns:a16="http://schemas.microsoft.com/office/drawing/2014/main" id="{B9598E71-3946-7142-A108-F92290F2C7BE}"/>
              </a:ext>
            </a:extLst>
          </p:cNvPr>
          <p:cNvSpPr/>
          <p:nvPr userDrawn="1"/>
        </p:nvSpPr>
        <p:spPr>
          <a:xfrm>
            <a:off x="2369382" y="1718206"/>
            <a:ext cx="1101414" cy="1101414"/>
          </a:xfrm>
          <a:prstGeom prst="ellipse">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sp>
        <p:nvSpPr>
          <p:cNvPr id="52" name="Text Placeholder 20">
            <a:extLst>
              <a:ext uri="{FF2B5EF4-FFF2-40B4-BE49-F238E27FC236}">
                <a16:creationId xmlns:a16="http://schemas.microsoft.com/office/drawing/2014/main" id="{81C4D66F-467E-2740-82BA-7008416B13FC}"/>
              </a:ext>
            </a:extLst>
          </p:cNvPr>
          <p:cNvSpPr>
            <a:spLocks noGrp="1"/>
          </p:cNvSpPr>
          <p:nvPr>
            <p:ph type="body" sz="quarter" idx="14" hasCustomPrompt="1"/>
          </p:nvPr>
        </p:nvSpPr>
        <p:spPr>
          <a:xfrm>
            <a:off x="846273" y="3067933"/>
            <a:ext cx="1368639" cy="1006804"/>
          </a:xfrm>
          <a:prstGeom prst="rect">
            <a:avLst/>
          </a:prstGeom>
        </p:spPr>
        <p:txBody>
          <a:bodyPr/>
          <a:lstStyle>
            <a:lvl1pPr marL="0" indent="0" algn="ctr">
              <a:buFontTx/>
              <a:buNone/>
              <a:defRPr sz="1800">
                <a:solidFill>
                  <a:schemeClr val="bg1"/>
                </a:solidFill>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lvl="0"/>
            <a:r>
              <a:rPr lang="en-US" dirty="0"/>
              <a:t>Insert Stat Here</a:t>
            </a:r>
          </a:p>
        </p:txBody>
      </p:sp>
      <p:sp>
        <p:nvSpPr>
          <p:cNvPr id="53" name="Text Placeholder 20">
            <a:extLst>
              <a:ext uri="{FF2B5EF4-FFF2-40B4-BE49-F238E27FC236}">
                <a16:creationId xmlns:a16="http://schemas.microsoft.com/office/drawing/2014/main" id="{76C7431B-78A4-2349-9545-AA431B7B7B9D}"/>
              </a:ext>
            </a:extLst>
          </p:cNvPr>
          <p:cNvSpPr>
            <a:spLocks noGrp="1"/>
          </p:cNvSpPr>
          <p:nvPr>
            <p:ph type="body" sz="quarter" idx="19" hasCustomPrompt="1"/>
          </p:nvPr>
        </p:nvSpPr>
        <p:spPr>
          <a:xfrm>
            <a:off x="872788" y="2345420"/>
            <a:ext cx="1266186" cy="691060"/>
          </a:xfrm>
          <a:prstGeom prst="rect">
            <a:avLst/>
          </a:prstGeom>
        </p:spPr>
        <p:txBody>
          <a:bodyPr/>
          <a:lstStyle>
            <a:lvl1pPr marL="0" indent="0" algn="ctr">
              <a:buFontTx/>
              <a:buNone/>
              <a:defRPr sz="4400">
                <a:solidFill>
                  <a:schemeClr val="bg1"/>
                </a:solidFill>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lvl="0"/>
            <a:r>
              <a:rPr lang="en-US" dirty="0"/>
              <a:t>%</a:t>
            </a:r>
          </a:p>
        </p:txBody>
      </p:sp>
      <p:sp>
        <p:nvSpPr>
          <p:cNvPr id="54" name="Text Placeholder 20">
            <a:extLst>
              <a:ext uri="{FF2B5EF4-FFF2-40B4-BE49-F238E27FC236}">
                <a16:creationId xmlns:a16="http://schemas.microsoft.com/office/drawing/2014/main" id="{CA8B5890-3A10-6C41-A6AA-76A0812DDA95}"/>
              </a:ext>
            </a:extLst>
          </p:cNvPr>
          <p:cNvSpPr>
            <a:spLocks noGrp="1"/>
          </p:cNvSpPr>
          <p:nvPr>
            <p:ph type="body" sz="quarter" idx="20" hasCustomPrompt="1"/>
          </p:nvPr>
        </p:nvSpPr>
        <p:spPr>
          <a:xfrm>
            <a:off x="3810965" y="2765089"/>
            <a:ext cx="1753179" cy="1006804"/>
          </a:xfrm>
          <a:prstGeom prst="rect">
            <a:avLst/>
          </a:prstGeom>
        </p:spPr>
        <p:txBody>
          <a:bodyPr/>
          <a:lstStyle>
            <a:lvl1pPr marL="0" indent="0" algn="ctr">
              <a:buFontTx/>
              <a:buNone/>
              <a:defRPr sz="1800">
                <a:solidFill>
                  <a:schemeClr val="bg1"/>
                </a:solidFill>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lvl="0"/>
            <a:r>
              <a:rPr lang="en-US" dirty="0"/>
              <a:t>Insert Stat Here</a:t>
            </a:r>
          </a:p>
        </p:txBody>
      </p:sp>
      <p:sp>
        <p:nvSpPr>
          <p:cNvPr id="55" name="Text Placeholder 20">
            <a:extLst>
              <a:ext uri="{FF2B5EF4-FFF2-40B4-BE49-F238E27FC236}">
                <a16:creationId xmlns:a16="http://schemas.microsoft.com/office/drawing/2014/main" id="{C3FBA403-7CB1-D143-8DD3-5D72EB5A2E82}"/>
              </a:ext>
            </a:extLst>
          </p:cNvPr>
          <p:cNvSpPr>
            <a:spLocks noGrp="1"/>
          </p:cNvSpPr>
          <p:nvPr>
            <p:ph type="body" sz="quarter" idx="21" hasCustomPrompt="1"/>
          </p:nvPr>
        </p:nvSpPr>
        <p:spPr>
          <a:xfrm>
            <a:off x="3810964" y="2031864"/>
            <a:ext cx="1749143" cy="691060"/>
          </a:xfrm>
          <a:prstGeom prst="rect">
            <a:avLst/>
          </a:prstGeom>
        </p:spPr>
        <p:txBody>
          <a:bodyPr/>
          <a:lstStyle>
            <a:lvl1pPr marL="0" indent="0" algn="ctr">
              <a:buFontTx/>
              <a:buNone/>
              <a:defRPr sz="4400">
                <a:solidFill>
                  <a:schemeClr val="bg1"/>
                </a:solidFill>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lvl="0"/>
            <a:r>
              <a:rPr lang="en-US" dirty="0"/>
              <a:t>%</a:t>
            </a:r>
          </a:p>
        </p:txBody>
      </p:sp>
      <p:sp>
        <p:nvSpPr>
          <p:cNvPr id="56" name="Text Placeholder 20">
            <a:extLst>
              <a:ext uri="{FF2B5EF4-FFF2-40B4-BE49-F238E27FC236}">
                <a16:creationId xmlns:a16="http://schemas.microsoft.com/office/drawing/2014/main" id="{ADCF5CC9-2D62-F441-913A-F6BE855E2E8F}"/>
              </a:ext>
            </a:extLst>
          </p:cNvPr>
          <p:cNvSpPr>
            <a:spLocks noGrp="1"/>
          </p:cNvSpPr>
          <p:nvPr>
            <p:ph type="body" sz="quarter" idx="22" hasCustomPrompt="1"/>
          </p:nvPr>
        </p:nvSpPr>
        <p:spPr>
          <a:xfrm>
            <a:off x="5550284" y="4772654"/>
            <a:ext cx="1753179" cy="1006804"/>
          </a:xfrm>
          <a:prstGeom prst="rect">
            <a:avLst/>
          </a:prstGeom>
        </p:spPr>
        <p:txBody>
          <a:bodyPr/>
          <a:lstStyle>
            <a:lvl1pPr marL="0" indent="0" algn="ctr">
              <a:buFontTx/>
              <a:buNone/>
              <a:defRPr sz="1800">
                <a:solidFill>
                  <a:schemeClr val="bg1"/>
                </a:solidFill>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lvl="0"/>
            <a:r>
              <a:rPr lang="en-US" dirty="0"/>
              <a:t>Insert Stat Here</a:t>
            </a:r>
          </a:p>
        </p:txBody>
      </p:sp>
      <p:sp>
        <p:nvSpPr>
          <p:cNvPr id="57" name="Text Placeholder 20">
            <a:extLst>
              <a:ext uri="{FF2B5EF4-FFF2-40B4-BE49-F238E27FC236}">
                <a16:creationId xmlns:a16="http://schemas.microsoft.com/office/drawing/2014/main" id="{C9E91A59-5C83-F44C-B830-59BD739FAE6D}"/>
              </a:ext>
            </a:extLst>
          </p:cNvPr>
          <p:cNvSpPr>
            <a:spLocks noGrp="1"/>
          </p:cNvSpPr>
          <p:nvPr>
            <p:ph type="body" sz="quarter" idx="23" hasCustomPrompt="1"/>
          </p:nvPr>
        </p:nvSpPr>
        <p:spPr>
          <a:xfrm>
            <a:off x="5550283" y="4039429"/>
            <a:ext cx="1749143" cy="691060"/>
          </a:xfrm>
          <a:prstGeom prst="rect">
            <a:avLst/>
          </a:prstGeom>
        </p:spPr>
        <p:txBody>
          <a:bodyPr/>
          <a:lstStyle>
            <a:lvl1pPr marL="0" indent="0" algn="ctr">
              <a:buFontTx/>
              <a:buNone/>
              <a:defRPr sz="4400">
                <a:solidFill>
                  <a:schemeClr val="bg1"/>
                </a:solidFill>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lvl="0"/>
            <a:r>
              <a:rPr lang="en-US" dirty="0"/>
              <a:t>%</a:t>
            </a:r>
          </a:p>
        </p:txBody>
      </p:sp>
      <p:sp>
        <p:nvSpPr>
          <p:cNvPr id="58" name="Oval 57">
            <a:extLst>
              <a:ext uri="{FF2B5EF4-FFF2-40B4-BE49-F238E27FC236}">
                <a16:creationId xmlns:a16="http://schemas.microsoft.com/office/drawing/2014/main" id="{5630D999-8D85-C444-94A5-0FAFBB8E5FED}"/>
              </a:ext>
            </a:extLst>
          </p:cNvPr>
          <p:cNvSpPr/>
          <p:nvPr userDrawn="1"/>
        </p:nvSpPr>
        <p:spPr>
          <a:xfrm>
            <a:off x="8861760" y="2691020"/>
            <a:ext cx="2241570" cy="2241570"/>
          </a:xfrm>
          <a:prstGeom prst="ellipse">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sp>
        <p:nvSpPr>
          <p:cNvPr id="59" name="Text Placeholder 20">
            <a:extLst>
              <a:ext uri="{FF2B5EF4-FFF2-40B4-BE49-F238E27FC236}">
                <a16:creationId xmlns:a16="http://schemas.microsoft.com/office/drawing/2014/main" id="{6E3B516F-5E11-DB46-928E-55F7E01D7F34}"/>
              </a:ext>
            </a:extLst>
          </p:cNvPr>
          <p:cNvSpPr>
            <a:spLocks noGrp="1"/>
          </p:cNvSpPr>
          <p:nvPr>
            <p:ph type="body" sz="quarter" idx="24" hasCustomPrompt="1"/>
          </p:nvPr>
        </p:nvSpPr>
        <p:spPr>
          <a:xfrm>
            <a:off x="9070509" y="3735668"/>
            <a:ext cx="1753179" cy="1006804"/>
          </a:xfrm>
          <a:prstGeom prst="rect">
            <a:avLst/>
          </a:prstGeom>
        </p:spPr>
        <p:txBody>
          <a:bodyPr/>
          <a:lstStyle>
            <a:lvl1pPr marL="0" indent="0" algn="ctr">
              <a:buFontTx/>
              <a:buNone/>
              <a:defRPr sz="1800">
                <a:solidFill>
                  <a:schemeClr val="bg1"/>
                </a:solidFill>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lvl="0"/>
            <a:r>
              <a:rPr lang="en-US" dirty="0"/>
              <a:t>Insert Stat Here</a:t>
            </a:r>
          </a:p>
        </p:txBody>
      </p:sp>
      <p:sp>
        <p:nvSpPr>
          <p:cNvPr id="60" name="Text Placeholder 20">
            <a:extLst>
              <a:ext uri="{FF2B5EF4-FFF2-40B4-BE49-F238E27FC236}">
                <a16:creationId xmlns:a16="http://schemas.microsoft.com/office/drawing/2014/main" id="{0D93C9BD-83AB-1546-979E-650CE9D10A6D}"/>
              </a:ext>
            </a:extLst>
          </p:cNvPr>
          <p:cNvSpPr>
            <a:spLocks noGrp="1"/>
          </p:cNvSpPr>
          <p:nvPr>
            <p:ph type="body" sz="quarter" idx="25" hasCustomPrompt="1"/>
          </p:nvPr>
        </p:nvSpPr>
        <p:spPr>
          <a:xfrm>
            <a:off x="9070508" y="3002443"/>
            <a:ext cx="1749143" cy="691060"/>
          </a:xfrm>
          <a:prstGeom prst="rect">
            <a:avLst/>
          </a:prstGeom>
        </p:spPr>
        <p:txBody>
          <a:bodyPr/>
          <a:lstStyle>
            <a:lvl1pPr marL="0" indent="0" algn="ctr">
              <a:buFontTx/>
              <a:buNone/>
              <a:defRPr sz="4400">
                <a:solidFill>
                  <a:schemeClr val="bg1"/>
                </a:solidFill>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lvl="0"/>
            <a:r>
              <a:rPr lang="en-US" dirty="0"/>
              <a:t>%</a:t>
            </a:r>
          </a:p>
        </p:txBody>
      </p:sp>
      <p:pic>
        <p:nvPicPr>
          <p:cNvPr id="35" name="Graphic 34">
            <a:extLst>
              <a:ext uri="{FF2B5EF4-FFF2-40B4-BE49-F238E27FC236}">
                <a16:creationId xmlns:a16="http://schemas.microsoft.com/office/drawing/2014/main" id="{034480EC-6CB2-6041-8421-CD9EC68C4B3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381384">
            <a:off x="1470279" y="4103974"/>
            <a:ext cx="1477981" cy="1527247"/>
          </a:xfrm>
          <a:prstGeom prst="rect">
            <a:avLst/>
          </a:prstGeom>
        </p:spPr>
      </p:pic>
      <p:pic>
        <p:nvPicPr>
          <p:cNvPr id="45" name="Graphic 44">
            <a:extLst>
              <a:ext uri="{FF2B5EF4-FFF2-40B4-BE49-F238E27FC236}">
                <a16:creationId xmlns:a16="http://schemas.microsoft.com/office/drawing/2014/main" id="{5576A9DA-BB66-6148-A7BE-84924016D7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7200000">
            <a:off x="6655134" y="2499791"/>
            <a:ext cx="1210099" cy="1250436"/>
          </a:xfrm>
          <a:prstGeom prst="rect">
            <a:avLst/>
          </a:prstGeom>
        </p:spPr>
      </p:pic>
      <p:sp>
        <p:nvSpPr>
          <p:cNvPr id="27" name="Rectangle 26">
            <a:extLst>
              <a:ext uri="{FF2B5EF4-FFF2-40B4-BE49-F238E27FC236}">
                <a16:creationId xmlns:a16="http://schemas.microsoft.com/office/drawing/2014/main" id="{2569FF3B-2185-2A48-BF08-0C642F22D079}"/>
              </a:ext>
            </a:extLst>
          </p:cNvPr>
          <p:cNvSpPr/>
          <p:nvPr userDrawn="1"/>
        </p:nvSpPr>
        <p:spPr>
          <a:xfrm>
            <a:off x="1" y="6581711"/>
            <a:ext cx="12191999" cy="283368"/>
          </a:xfrm>
          <a:prstGeom prst="rect">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pic>
        <p:nvPicPr>
          <p:cNvPr id="30" name="Graphic 29">
            <a:extLst>
              <a:ext uri="{FF2B5EF4-FFF2-40B4-BE49-F238E27FC236}">
                <a16:creationId xmlns:a16="http://schemas.microsoft.com/office/drawing/2014/main" id="{D8E47058-9072-2B41-AB21-99ED34D5093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951495" y="6632937"/>
            <a:ext cx="3056962" cy="177215"/>
          </a:xfrm>
          <a:prstGeom prst="rect">
            <a:avLst/>
          </a:prstGeom>
        </p:spPr>
      </p:pic>
      <p:pic>
        <p:nvPicPr>
          <p:cNvPr id="31" name="Picture 15">
            <a:extLst>
              <a:ext uri="{FF2B5EF4-FFF2-40B4-BE49-F238E27FC236}">
                <a16:creationId xmlns:a16="http://schemas.microsoft.com/office/drawing/2014/main" id="{0578D610-4542-B744-B36A-68C718182BD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53030" y="6632937"/>
            <a:ext cx="875287" cy="184270"/>
          </a:xfrm>
          <a:prstGeom prst="rect">
            <a:avLst/>
          </a:prstGeom>
        </p:spPr>
      </p:pic>
    </p:spTree>
    <p:extLst>
      <p:ext uri="{BB962C8B-B14F-4D97-AF65-F5344CB8AC3E}">
        <p14:creationId xmlns:p14="http://schemas.microsoft.com/office/powerpoint/2010/main" val="139353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hite Background Green Footer">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966AD80-FCB9-7C4F-9C2D-AD074F84BE92}"/>
              </a:ext>
            </a:extLst>
          </p:cNvPr>
          <p:cNvSpPr/>
          <p:nvPr userDrawn="1"/>
        </p:nvSpPr>
        <p:spPr>
          <a:xfrm>
            <a:off x="1" y="6581711"/>
            <a:ext cx="12191999" cy="283368"/>
          </a:xfrm>
          <a:prstGeom prst="rect">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pic>
        <p:nvPicPr>
          <p:cNvPr id="8" name="Graphic 7">
            <a:extLst>
              <a:ext uri="{FF2B5EF4-FFF2-40B4-BE49-F238E27FC236}">
                <a16:creationId xmlns:a16="http://schemas.microsoft.com/office/drawing/2014/main" id="{1A25276D-C708-3C42-806E-F1D9169F581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51495" y="6632937"/>
            <a:ext cx="3056962" cy="177215"/>
          </a:xfrm>
          <a:prstGeom prst="rect">
            <a:avLst/>
          </a:prstGeom>
        </p:spPr>
      </p:pic>
      <p:pic>
        <p:nvPicPr>
          <p:cNvPr id="9" name="Picture 15">
            <a:extLst>
              <a:ext uri="{FF2B5EF4-FFF2-40B4-BE49-F238E27FC236}">
                <a16:creationId xmlns:a16="http://schemas.microsoft.com/office/drawing/2014/main" id="{1B342405-0EAF-3548-A2FF-73A30A17BD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53030" y="6632937"/>
            <a:ext cx="875287" cy="184270"/>
          </a:xfrm>
          <a:prstGeom prst="rect">
            <a:avLst/>
          </a:prstGeom>
        </p:spPr>
      </p:pic>
    </p:spTree>
    <p:extLst>
      <p:ext uri="{BB962C8B-B14F-4D97-AF65-F5344CB8AC3E}">
        <p14:creationId xmlns:p14="http://schemas.microsoft.com/office/powerpoint/2010/main" val="3243245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Slide_Opt 1">
    <p:bg>
      <p:bgPr>
        <a:solidFill>
          <a:schemeClr val="bg1">
            <a:lumMod val="85000"/>
            <a:alpha val="50000"/>
          </a:schemeClr>
        </a:solidFill>
        <a:effectLst/>
      </p:bgPr>
    </p:bg>
    <p:spTree>
      <p:nvGrpSpPr>
        <p:cNvPr id="1" name=""/>
        <p:cNvGrpSpPr/>
        <p:nvPr/>
      </p:nvGrpSpPr>
      <p:grpSpPr>
        <a:xfrm>
          <a:off x="0" y="0"/>
          <a:ext cx="0" cy="0"/>
          <a:chOff x="0" y="0"/>
          <a:chExt cx="0" cy="0"/>
        </a:xfrm>
      </p:grpSpPr>
      <p:sp>
        <p:nvSpPr>
          <p:cNvPr id="24" name="Text Placeholder 16">
            <a:extLst>
              <a:ext uri="{FF2B5EF4-FFF2-40B4-BE49-F238E27FC236}">
                <a16:creationId xmlns:a16="http://schemas.microsoft.com/office/drawing/2014/main" id="{4B5276B4-AA94-C64A-9190-B2A8EA3969F2}"/>
              </a:ext>
            </a:extLst>
          </p:cNvPr>
          <p:cNvSpPr>
            <a:spLocks noGrp="1"/>
          </p:cNvSpPr>
          <p:nvPr>
            <p:ph type="body" sz="quarter" idx="11" hasCustomPrompt="1"/>
          </p:nvPr>
        </p:nvSpPr>
        <p:spPr>
          <a:xfrm>
            <a:off x="845841" y="519910"/>
            <a:ext cx="10507960" cy="1076960"/>
          </a:xfrm>
          <a:prstGeom prst="rect">
            <a:avLst/>
          </a:prstGeom>
        </p:spPr>
        <p:txBody>
          <a:bodyPr/>
          <a:lstStyle>
            <a:lvl1pPr marL="0" indent="0">
              <a:buFontTx/>
              <a:buNone/>
              <a:defRPr sz="3000" b="1">
                <a:solidFill>
                  <a:schemeClr val="accent1"/>
                </a:solidFill>
              </a:defRPr>
            </a:lvl1pPr>
            <a:lvl2pPr marL="243834" indent="0">
              <a:buFontTx/>
              <a:buNone/>
              <a:defRPr sz="2400" b="1">
                <a:solidFill>
                  <a:schemeClr val="accent1"/>
                </a:solidFill>
              </a:defRPr>
            </a:lvl2pPr>
            <a:lvl3pPr marL="487668" indent="0">
              <a:buFontTx/>
              <a:buNone/>
              <a:defRPr sz="2400" b="1">
                <a:solidFill>
                  <a:schemeClr val="accent1"/>
                </a:solidFill>
              </a:defRPr>
            </a:lvl3pPr>
            <a:lvl4pPr marL="731502" indent="0">
              <a:buFontTx/>
              <a:buNone/>
              <a:defRPr sz="2400" b="1">
                <a:solidFill>
                  <a:schemeClr val="accent1"/>
                </a:solidFill>
              </a:defRPr>
            </a:lvl4pPr>
            <a:lvl5pPr marL="975336" indent="0">
              <a:buFontTx/>
              <a:buNone/>
              <a:defRPr sz="2400" b="1">
                <a:solidFill>
                  <a:schemeClr val="accent1"/>
                </a:solidFill>
              </a:defRPr>
            </a:lvl5pPr>
          </a:lstStyle>
          <a:p>
            <a:pPr lvl="0"/>
            <a:r>
              <a:rPr lang="en-US" dirty="0"/>
              <a:t>Slide Title</a:t>
            </a:r>
          </a:p>
        </p:txBody>
      </p:sp>
      <p:sp>
        <p:nvSpPr>
          <p:cNvPr id="35" name="Text Placeholder 13">
            <a:extLst>
              <a:ext uri="{FF2B5EF4-FFF2-40B4-BE49-F238E27FC236}">
                <a16:creationId xmlns:a16="http://schemas.microsoft.com/office/drawing/2014/main" id="{0FF4269E-9932-B846-BF45-6ADAE799EC56}"/>
              </a:ext>
            </a:extLst>
          </p:cNvPr>
          <p:cNvSpPr>
            <a:spLocks noGrp="1"/>
          </p:cNvSpPr>
          <p:nvPr>
            <p:ph type="body" sz="quarter" idx="15" hasCustomPrompt="1"/>
          </p:nvPr>
        </p:nvSpPr>
        <p:spPr>
          <a:xfrm>
            <a:off x="6858000" y="2107512"/>
            <a:ext cx="4114169" cy="1981200"/>
          </a:xfrm>
          <a:prstGeom prst="rect">
            <a:avLst/>
          </a:prstGeom>
        </p:spPr>
        <p:txBody>
          <a:bodyPr/>
          <a:lstStyle>
            <a:lvl1pPr marL="0" indent="0" algn="l">
              <a:buFontTx/>
              <a:buNone/>
              <a:defRPr sz="2400" b="1">
                <a:solidFill>
                  <a:schemeClr val="accent1"/>
                </a:solidFill>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Insert a special point you want to make here.</a:t>
            </a:r>
          </a:p>
        </p:txBody>
      </p:sp>
      <p:sp>
        <p:nvSpPr>
          <p:cNvPr id="36" name="Text Placeholder 20">
            <a:extLst>
              <a:ext uri="{FF2B5EF4-FFF2-40B4-BE49-F238E27FC236}">
                <a16:creationId xmlns:a16="http://schemas.microsoft.com/office/drawing/2014/main" id="{86365FAF-090B-F340-82CC-CF04A4BB2410}"/>
              </a:ext>
            </a:extLst>
          </p:cNvPr>
          <p:cNvSpPr>
            <a:spLocks noGrp="1"/>
          </p:cNvSpPr>
          <p:nvPr>
            <p:ph type="body" sz="quarter" idx="14" hasCustomPrompt="1"/>
          </p:nvPr>
        </p:nvSpPr>
        <p:spPr>
          <a:xfrm>
            <a:off x="845841" y="1885950"/>
            <a:ext cx="5250159" cy="2457450"/>
          </a:xfrm>
          <a:prstGeom prst="rect">
            <a:avLst/>
          </a:prstGeom>
        </p:spPr>
        <p:txBody>
          <a:bodyPr/>
          <a:lstStyle>
            <a:lvl1pPr marL="0" marR="0" indent="0" algn="l" defTabSz="457189" rtl="0" eaLnBrk="1" fontAlgn="base" latinLnBrk="0" hangingPunct="1">
              <a:lnSpc>
                <a:spcPct val="100000"/>
              </a:lnSpc>
              <a:spcBef>
                <a:spcPts val="1600"/>
              </a:spcBef>
              <a:spcAft>
                <a:spcPct val="0"/>
              </a:spcAft>
              <a:buClrTx/>
              <a:buSzPct val="90000"/>
              <a:buFontTx/>
              <a:buNone/>
              <a:tabLst/>
              <a:defRPr lang="en-US" sz="2400" b="0" i="0">
                <a:effectLst/>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marL="0" marR="0" lvl="0" indent="0" algn="l" defTabSz="457189" rtl="0" eaLnBrk="1" fontAlgn="base" latinLnBrk="0" hangingPunct="1">
              <a:lnSpc>
                <a:spcPct val="100000"/>
              </a:lnSpc>
              <a:spcBef>
                <a:spcPts val="1600"/>
              </a:spcBef>
              <a:spcAft>
                <a:spcPct val="0"/>
              </a:spcAft>
              <a:buClrTx/>
              <a:buSzPct val="90000"/>
              <a:buFontTx/>
              <a:buNone/>
              <a:tabLst/>
              <a:defRPr/>
            </a:pPr>
            <a:r>
              <a:rPr lang="en-US" dirty="0"/>
              <a:t>Body copy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Cras ante </a:t>
            </a:r>
            <a:r>
              <a:rPr lang="en-US" dirty="0" err="1"/>
              <a:t>diam</a:t>
            </a:r>
            <a:r>
              <a:rPr lang="en-US" dirty="0"/>
              <a:t>, </a:t>
            </a:r>
            <a:r>
              <a:rPr lang="en-US" dirty="0" err="1"/>
              <a:t>efficitur</a:t>
            </a:r>
            <a:r>
              <a:rPr lang="en-US" dirty="0"/>
              <a:t> at pharetra </a:t>
            </a:r>
            <a:r>
              <a:rPr lang="en-US" dirty="0" err="1"/>
              <a:t>nec</a:t>
            </a:r>
            <a:r>
              <a:rPr lang="en-US" dirty="0"/>
              <a:t>, </a:t>
            </a:r>
            <a:r>
              <a:rPr lang="en-US" dirty="0" err="1"/>
              <a:t>suscipit</a:t>
            </a:r>
            <a:r>
              <a:rPr lang="en-US" dirty="0"/>
              <a:t> </a:t>
            </a:r>
            <a:r>
              <a:rPr lang="en-US" dirty="0" err="1"/>
              <a:t>nec</a:t>
            </a:r>
            <a:r>
              <a:rPr lang="en-US" dirty="0"/>
              <a:t> </a:t>
            </a:r>
            <a:r>
              <a:rPr lang="en-US" dirty="0" err="1"/>
              <a:t>elit</a:t>
            </a:r>
            <a:r>
              <a:rPr lang="en-US" dirty="0"/>
              <a:t>. </a:t>
            </a:r>
            <a:r>
              <a:rPr lang="en-US" dirty="0" err="1"/>
              <a:t>Phasellus</a:t>
            </a:r>
            <a:r>
              <a:rPr lang="en-US" dirty="0"/>
              <a:t> vitae </a:t>
            </a:r>
            <a:r>
              <a:rPr lang="en-US" dirty="0" err="1"/>
              <a:t>est</a:t>
            </a:r>
            <a:r>
              <a:rPr lang="en-US" dirty="0"/>
              <a:t> </a:t>
            </a:r>
            <a:r>
              <a:rPr lang="en-US" dirty="0" err="1"/>
              <a:t>risus</a:t>
            </a:r>
            <a:r>
              <a:rPr lang="en-US" dirty="0"/>
              <a:t>. </a:t>
            </a:r>
            <a:r>
              <a:rPr lang="en-US" dirty="0" err="1"/>
              <a:t>Aliquam</a:t>
            </a:r>
            <a:r>
              <a:rPr lang="en-US" dirty="0"/>
              <a:t> semper.</a:t>
            </a:r>
          </a:p>
        </p:txBody>
      </p:sp>
      <p:sp>
        <p:nvSpPr>
          <p:cNvPr id="9" name="Rectangle 8">
            <a:extLst>
              <a:ext uri="{FF2B5EF4-FFF2-40B4-BE49-F238E27FC236}">
                <a16:creationId xmlns:a16="http://schemas.microsoft.com/office/drawing/2014/main" id="{767825CC-1F4C-034D-88B1-8906E8FB00F1}"/>
              </a:ext>
            </a:extLst>
          </p:cNvPr>
          <p:cNvSpPr/>
          <p:nvPr userDrawn="1"/>
        </p:nvSpPr>
        <p:spPr>
          <a:xfrm>
            <a:off x="1" y="6581711"/>
            <a:ext cx="12191999" cy="283368"/>
          </a:xfrm>
          <a:prstGeom prst="rect">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pic>
        <p:nvPicPr>
          <p:cNvPr id="11" name="Graphic 10">
            <a:extLst>
              <a:ext uri="{FF2B5EF4-FFF2-40B4-BE49-F238E27FC236}">
                <a16:creationId xmlns:a16="http://schemas.microsoft.com/office/drawing/2014/main" id="{36024E16-4FA2-FA4B-9D48-FF1683E4FCD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51495" y="6632937"/>
            <a:ext cx="3056962" cy="177215"/>
          </a:xfrm>
          <a:prstGeom prst="rect">
            <a:avLst/>
          </a:prstGeom>
        </p:spPr>
      </p:pic>
      <p:pic>
        <p:nvPicPr>
          <p:cNvPr id="12" name="Picture 15">
            <a:extLst>
              <a:ext uri="{FF2B5EF4-FFF2-40B4-BE49-F238E27FC236}">
                <a16:creationId xmlns:a16="http://schemas.microsoft.com/office/drawing/2014/main" id="{2715240B-4D47-2042-8208-9AC504AF2E3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53030" y="6632937"/>
            <a:ext cx="875287" cy="184270"/>
          </a:xfrm>
          <a:prstGeom prst="rect">
            <a:avLst/>
          </a:prstGeom>
        </p:spPr>
      </p:pic>
    </p:spTree>
    <p:extLst>
      <p:ext uri="{BB962C8B-B14F-4D97-AF65-F5344CB8AC3E}">
        <p14:creationId xmlns:p14="http://schemas.microsoft.com/office/powerpoint/2010/main" val="727519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Slide_Opt 2">
    <p:bg>
      <p:bgPr>
        <a:solidFill>
          <a:schemeClr val="bg1">
            <a:lumMod val="85000"/>
            <a:alpha val="50000"/>
          </a:schemeClr>
        </a:solidFill>
        <a:effectLst/>
      </p:bgPr>
    </p:bg>
    <p:spTree>
      <p:nvGrpSpPr>
        <p:cNvPr id="1" name=""/>
        <p:cNvGrpSpPr/>
        <p:nvPr/>
      </p:nvGrpSpPr>
      <p:grpSpPr>
        <a:xfrm>
          <a:off x="0" y="0"/>
          <a:ext cx="0" cy="0"/>
          <a:chOff x="0" y="0"/>
          <a:chExt cx="0" cy="0"/>
        </a:xfrm>
      </p:grpSpPr>
      <p:sp>
        <p:nvSpPr>
          <p:cNvPr id="24" name="Text Placeholder 16">
            <a:extLst>
              <a:ext uri="{FF2B5EF4-FFF2-40B4-BE49-F238E27FC236}">
                <a16:creationId xmlns:a16="http://schemas.microsoft.com/office/drawing/2014/main" id="{4B5276B4-AA94-C64A-9190-B2A8EA3969F2}"/>
              </a:ext>
            </a:extLst>
          </p:cNvPr>
          <p:cNvSpPr>
            <a:spLocks noGrp="1"/>
          </p:cNvSpPr>
          <p:nvPr>
            <p:ph type="body" sz="quarter" idx="11" hasCustomPrompt="1"/>
          </p:nvPr>
        </p:nvSpPr>
        <p:spPr>
          <a:xfrm>
            <a:off x="845841" y="519910"/>
            <a:ext cx="10507960" cy="1076960"/>
          </a:xfrm>
          <a:prstGeom prst="rect">
            <a:avLst/>
          </a:prstGeom>
        </p:spPr>
        <p:txBody>
          <a:bodyPr/>
          <a:lstStyle>
            <a:lvl1pPr marL="0" indent="0">
              <a:buFontTx/>
              <a:buNone/>
              <a:defRPr sz="3000" b="1">
                <a:solidFill>
                  <a:schemeClr val="accent1"/>
                </a:solidFill>
              </a:defRPr>
            </a:lvl1pPr>
            <a:lvl2pPr marL="243834" indent="0">
              <a:buFontTx/>
              <a:buNone/>
              <a:defRPr sz="2400" b="1">
                <a:solidFill>
                  <a:schemeClr val="accent1"/>
                </a:solidFill>
              </a:defRPr>
            </a:lvl2pPr>
            <a:lvl3pPr marL="487668" indent="0">
              <a:buFontTx/>
              <a:buNone/>
              <a:defRPr sz="2400" b="1">
                <a:solidFill>
                  <a:schemeClr val="accent1"/>
                </a:solidFill>
              </a:defRPr>
            </a:lvl3pPr>
            <a:lvl4pPr marL="731502" indent="0">
              <a:buFontTx/>
              <a:buNone/>
              <a:defRPr sz="2400" b="1">
                <a:solidFill>
                  <a:schemeClr val="accent1"/>
                </a:solidFill>
              </a:defRPr>
            </a:lvl4pPr>
            <a:lvl5pPr marL="975336" indent="0">
              <a:buFontTx/>
              <a:buNone/>
              <a:defRPr sz="2400" b="1">
                <a:solidFill>
                  <a:schemeClr val="accent1"/>
                </a:solidFill>
              </a:defRPr>
            </a:lvl5pPr>
          </a:lstStyle>
          <a:p>
            <a:pPr lvl="0"/>
            <a:r>
              <a:rPr lang="en-US" dirty="0"/>
              <a:t>Slide Title</a:t>
            </a:r>
          </a:p>
        </p:txBody>
      </p:sp>
      <p:sp>
        <p:nvSpPr>
          <p:cNvPr id="36" name="Text Placeholder 20">
            <a:extLst>
              <a:ext uri="{FF2B5EF4-FFF2-40B4-BE49-F238E27FC236}">
                <a16:creationId xmlns:a16="http://schemas.microsoft.com/office/drawing/2014/main" id="{86365FAF-090B-F340-82CC-CF04A4BB2410}"/>
              </a:ext>
            </a:extLst>
          </p:cNvPr>
          <p:cNvSpPr>
            <a:spLocks noGrp="1"/>
          </p:cNvSpPr>
          <p:nvPr>
            <p:ph type="body" sz="quarter" idx="14" hasCustomPrompt="1"/>
          </p:nvPr>
        </p:nvSpPr>
        <p:spPr>
          <a:xfrm>
            <a:off x="2133600" y="1752600"/>
            <a:ext cx="3802359" cy="1847850"/>
          </a:xfrm>
          <a:prstGeom prst="rect">
            <a:avLst/>
          </a:prstGeom>
        </p:spPr>
        <p:txBody>
          <a:bodyPr/>
          <a:lstStyle>
            <a:lvl1pPr marL="0" marR="0" indent="0" algn="l" defTabSz="457189" rtl="0" eaLnBrk="1" fontAlgn="base" latinLnBrk="0" hangingPunct="1">
              <a:lnSpc>
                <a:spcPct val="100000"/>
              </a:lnSpc>
              <a:spcBef>
                <a:spcPts val="1600"/>
              </a:spcBef>
              <a:spcAft>
                <a:spcPct val="0"/>
              </a:spcAft>
              <a:buClrTx/>
              <a:buSzPct val="90000"/>
              <a:buFontTx/>
              <a:buNone/>
              <a:tabLst/>
              <a:defRPr lang="en-US" sz="2400" b="0" i="0">
                <a:effectLst/>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marL="0" marR="0" lvl="0" indent="0" algn="l" defTabSz="457189" rtl="0" eaLnBrk="1" fontAlgn="base" latinLnBrk="0" hangingPunct="1">
              <a:lnSpc>
                <a:spcPct val="100000"/>
              </a:lnSpc>
              <a:spcBef>
                <a:spcPts val="1600"/>
              </a:spcBef>
              <a:spcAft>
                <a:spcPct val="0"/>
              </a:spcAft>
              <a:buClrTx/>
              <a:buSzPct val="90000"/>
              <a:buFontTx/>
              <a:buNone/>
              <a:tabLst/>
              <a:defRPr/>
            </a:pPr>
            <a:r>
              <a:rPr lang="en-US" dirty="0"/>
              <a:t>Body copy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5" name="Text Placeholder 20">
            <a:extLst>
              <a:ext uri="{FF2B5EF4-FFF2-40B4-BE49-F238E27FC236}">
                <a16:creationId xmlns:a16="http://schemas.microsoft.com/office/drawing/2014/main" id="{D747EB5A-3545-F049-87C6-AFE5889CBA73}"/>
              </a:ext>
            </a:extLst>
          </p:cNvPr>
          <p:cNvSpPr>
            <a:spLocks noGrp="1"/>
          </p:cNvSpPr>
          <p:nvPr>
            <p:ph type="body" sz="quarter" idx="15" hasCustomPrompt="1"/>
          </p:nvPr>
        </p:nvSpPr>
        <p:spPr>
          <a:xfrm>
            <a:off x="6316959" y="1752600"/>
            <a:ext cx="3802359" cy="1847850"/>
          </a:xfrm>
          <a:prstGeom prst="rect">
            <a:avLst/>
          </a:prstGeom>
        </p:spPr>
        <p:txBody>
          <a:bodyPr/>
          <a:lstStyle>
            <a:lvl1pPr marL="0" marR="0" indent="0" algn="l" defTabSz="457189" rtl="0" eaLnBrk="1" fontAlgn="base" latinLnBrk="0" hangingPunct="1">
              <a:lnSpc>
                <a:spcPct val="100000"/>
              </a:lnSpc>
              <a:spcBef>
                <a:spcPts val="1600"/>
              </a:spcBef>
              <a:spcAft>
                <a:spcPct val="0"/>
              </a:spcAft>
              <a:buClrTx/>
              <a:buSzPct val="90000"/>
              <a:buFontTx/>
              <a:buNone/>
              <a:tabLst/>
              <a:defRPr lang="en-US" sz="2400" b="0" i="0">
                <a:effectLst/>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marL="0" marR="0" lvl="0" indent="0" algn="l" defTabSz="457189" rtl="0" eaLnBrk="1" fontAlgn="base" latinLnBrk="0" hangingPunct="1">
              <a:lnSpc>
                <a:spcPct val="100000"/>
              </a:lnSpc>
              <a:spcBef>
                <a:spcPts val="1600"/>
              </a:spcBef>
              <a:spcAft>
                <a:spcPct val="0"/>
              </a:spcAft>
              <a:buClrTx/>
              <a:buSzPct val="90000"/>
              <a:buFontTx/>
              <a:buNone/>
              <a:tabLst/>
              <a:defRPr/>
            </a:pPr>
            <a:r>
              <a:rPr lang="en-US" dirty="0"/>
              <a:t>Body copy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6" name="Text Placeholder 20">
            <a:extLst>
              <a:ext uri="{FF2B5EF4-FFF2-40B4-BE49-F238E27FC236}">
                <a16:creationId xmlns:a16="http://schemas.microsoft.com/office/drawing/2014/main" id="{60049ABA-DF3B-B242-813C-1A2D0EBE63D2}"/>
              </a:ext>
            </a:extLst>
          </p:cNvPr>
          <p:cNvSpPr>
            <a:spLocks noGrp="1"/>
          </p:cNvSpPr>
          <p:nvPr>
            <p:ph type="body" sz="quarter" idx="16" hasCustomPrompt="1"/>
          </p:nvPr>
        </p:nvSpPr>
        <p:spPr>
          <a:xfrm>
            <a:off x="2133600" y="3861554"/>
            <a:ext cx="3802359" cy="1847850"/>
          </a:xfrm>
          <a:prstGeom prst="rect">
            <a:avLst/>
          </a:prstGeom>
        </p:spPr>
        <p:txBody>
          <a:bodyPr/>
          <a:lstStyle>
            <a:lvl1pPr marL="0" marR="0" indent="0" algn="l" defTabSz="457189" rtl="0" eaLnBrk="1" fontAlgn="base" latinLnBrk="0" hangingPunct="1">
              <a:lnSpc>
                <a:spcPct val="100000"/>
              </a:lnSpc>
              <a:spcBef>
                <a:spcPts val="1600"/>
              </a:spcBef>
              <a:spcAft>
                <a:spcPct val="0"/>
              </a:spcAft>
              <a:buClrTx/>
              <a:buSzPct val="90000"/>
              <a:buFontTx/>
              <a:buNone/>
              <a:tabLst/>
              <a:defRPr lang="en-US" sz="2400" b="0" i="0">
                <a:effectLst/>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marL="0" marR="0" lvl="0" indent="0" algn="l" defTabSz="457189" rtl="0" eaLnBrk="1" fontAlgn="base" latinLnBrk="0" hangingPunct="1">
              <a:lnSpc>
                <a:spcPct val="100000"/>
              </a:lnSpc>
              <a:spcBef>
                <a:spcPts val="1600"/>
              </a:spcBef>
              <a:spcAft>
                <a:spcPct val="0"/>
              </a:spcAft>
              <a:buClrTx/>
              <a:buSzPct val="90000"/>
              <a:buFontTx/>
              <a:buNone/>
              <a:tabLst/>
              <a:defRPr/>
            </a:pPr>
            <a:r>
              <a:rPr lang="en-US" dirty="0"/>
              <a:t>Body copy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7" name="Text Placeholder 20">
            <a:extLst>
              <a:ext uri="{FF2B5EF4-FFF2-40B4-BE49-F238E27FC236}">
                <a16:creationId xmlns:a16="http://schemas.microsoft.com/office/drawing/2014/main" id="{A19662FB-DD2D-5949-A40B-AA245EE45EF0}"/>
              </a:ext>
            </a:extLst>
          </p:cNvPr>
          <p:cNvSpPr>
            <a:spLocks noGrp="1"/>
          </p:cNvSpPr>
          <p:nvPr>
            <p:ph type="body" sz="quarter" idx="17" hasCustomPrompt="1"/>
          </p:nvPr>
        </p:nvSpPr>
        <p:spPr>
          <a:xfrm>
            <a:off x="6316959" y="3861554"/>
            <a:ext cx="3802359" cy="1847850"/>
          </a:xfrm>
          <a:prstGeom prst="rect">
            <a:avLst/>
          </a:prstGeom>
        </p:spPr>
        <p:txBody>
          <a:bodyPr/>
          <a:lstStyle>
            <a:lvl1pPr marL="0" marR="0" indent="0" algn="l" defTabSz="457189" rtl="0" eaLnBrk="1" fontAlgn="base" latinLnBrk="0" hangingPunct="1">
              <a:lnSpc>
                <a:spcPct val="100000"/>
              </a:lnSpc>
              <a:spcBef>
                <a:spcPts val="1600"/>
              </a:spcBef>
              <a:spcAft>
                <a:spcPct val="0"/>
              </a:spcAft>
              <a:buClrTx/>
              <a:buSzPct val="90000"/>
              <a:buFontTx/>
              <a:buNone/>
              <a:tabLst/>
              <a:defRPr lang="en-US" sz="2400" b="0" i="0">
                <a:effectLst/>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marL="0" marR="0" lvl="0" indent="0" algn="l" defTabSz="457189" rtl="0" eaLnBrk="1" fontAlgn="base" latinLnBrk="0" hangingPunct="1">
              <a:lnSpc>
                <a:spcPct val="100000"/>
              </a:lnSpc>
              <a:spcBef>
                <a:spcPts val="1600"/>
              </a:spcBef>
              <a:spcAft>
                <a:spcPct val="0"/>
              </a:spcAft>
              <a:buClrTx/>
              <a:buSzPct val="90000"/>
              <a:buFontTx/>
              <a:buNone/>
              <a:tabLst/>
              <a:defRPr/>
            </a:pPr>
            <a:r>
              <a:rPr lang="en-US" dirty="0"/>
              <a:t>Body copy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Rectangle 10">
            <a:extLst>
              <a:ext uri="{FF2B5EF4-FFF2-40B4-BE49-F238E27FC236}">
                <a16:creationId xmlns:a16="http://schemas.microsoft.com/office/drawing/2014/main" id="{D2CCBF1D-923E-EB4C-BE11-A34303C3C45F}"/>
              </a:ext>
            </a:extLst>
          </p:cNvPr>
          <p:cNvSpPr/>
          <p:nvPr userDrawn="1"/>
        </p:nvSpPr>
        <p:spPr>
          <a:xfrm>
            <a:off x="1" y="6581711"/>
            <a:ext cx="12191999" cy="283368"/>
          </a:xfrm>
          <a:prstGeom prst="rect">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pic>
        <p:nvPicPr>
          <p:cNvPr id="13" name="Graphic 12">
            <a:extLst>
              <a:ext uri="{FF2B5EF4-FFF2-40B4-BE49-F238E27FC236}">
                <a16:creationId xmlns:a16="http://schemas.microsoft.com/office/drawing/2014/main" id="{5A4639B9-1276-904C-9CA9-CA4C6994985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51495" y="6632937"/>
            <a:ext cx="3056962" cy="177215"/>
          </a:xfrm>
          <a:prstGeom prst="rect">
            <a:avLst/>
          </a:prstGeom>
        </p:spPr>
      </p:pic>
      <p:pic>
        <p:nvPicPr>
          <p:cNvPr id="14" name="Picture 15">
            <a:extLst>
              <a:ext uri="{FF2B5EF4-FFF2-40B4-BE49-F238E27FC236}">
                <a16:creationId xmlns:a16="http://schemas.microsoft.com/office/drawing/2014/main" id="{20DAC288-5E93-C14C-8493-517009412D7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53030" y="6632937"/>
            <a:ext cx="875287" cy="184270"/>
          </a:xfrm>
          <a:prstGeom prst="rect">
            <a:avLst/>
          </a:prstGeom>
        </p:spPr>
      </p:pic>
    </p:spTree>
    <p:extLst>
      <p:ext uri="{BB962C8B-B14F-4D97-AF65-F5344CB8AC3E}">
        <p14:creationId xmlns:p14="http://schemas.microsoft.com/office/powerpoint/2010/main" val="4090878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con Slide_Opt 1">
    <p:bg>
      <p:bgPr>
        <a:solidFill>
          <a:schemeClr val="bg1">
            <a:lumMod val="85000"/>
            <a:alpha val="50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51B3D2CE-7BB0-DE47-8934-9E1825F5C110}"/>
              </a:ext>
            </a:extLst>
          </p:cNvPr>
          <p:cNvSpPr/>
          <p:nvPr userDrawn="1"/>
        </p:nvSpPr>
        <p:spPr>
          <a:xfrm>
            <a:off x="1193042" y="1295400"/>
            <a:ext cx="3048000" cy="3048000"/>
          </a:xfrm>
          <a:prstGeom prst="ellipse">
            <a:avLst/>
          </a:prstGeom>
          <a:gradFill>
            <a:gsLst>
              <a:gs pos="100000">
                <a:schemeClr val="accent3">
                  <a:alpha val="92000"/>
                  <a:lumMod val="97000"/>
                </a:schemeClr>
              </a:gs>
              <a:gs pos="5000">
                <a:schemeClr val="accent1"/>
              </a:gs>
            </a:gsLst>
            <a:lin ang="19200000" scaled="0"/>
          </a:gradFill>
        </p:spPr>
        <p:txBody>
          <a:bodyPr wrap="square" rtlCol="0" anchor="ctr">
            <a:spAutoFit/>
          </a:bodyPr>
          <a:lstStyle/>
          <a:p>
            <a:pPr algn="ctr">
              <a:lnSpc>
                <a:spcPct val="90000"/>
              </a:lnSpc>
            </a:pPr>
            <a:endParaRPr lang="en-US" sz="2800" dirty="0">
              <a:solidFill>
                <a:schemeClr val="bg1"/>
              </a:solidFill>
            </a:endParaRPr>
          </a:p>
        </p:txBody>
      </p:sp>
      <p:sp>
        <p:nvSpPr>
          <p:cNvPr id="14" name="Content Placeholder 13">
            <a:extLst>
              <a:ext uri="{FF2B5EF4-FFF2-40B4-BE49-F238E27FC236}">
                <a16:creationId xmlns:a16="http://schemas.microsoft.com/office/drawing/2014/main" id="{B16A1F9B-047E-AA40-BDE4-4E7A45F7B037}"/>
              </a:ext>
            </a:extLst>
          </p:cNvPr>
          <p:cNvSpPr>
            <a:spLocks noGrp="1"/>
          </p:cNvSpPr>
          <p:nvPr>
            <p:ph sz="quarter" idx="10" hasCustomPrompt="1"/>
          </p:nvPr>
        </p:nvSpPr>
        <p:spPr>
          <a:xfrm>
            <a:off x="1440692" y="1506220"/>
            <a:ext cx="2552700" cy="2552700"/>
          </a:xfrm>
          <a:prstGeom prst="rect">
            <a:avLst/>
          </a:prstGeom>
        </p:spPr>
        <p:txBody>
          <a:bodyPr anchor="ctr"/>
          <a:lstStyle>
            <a:lvl1pPr marL="0" indent="0" algn="ctr">
              <a:buFontTx/>
              <a:buNone/>
              <a:defRPr b="1">
                <a:solidFill>
                  <a:schemeClr val="bg1"/>
                </a:solidFill>
              </a:defRPr>
            </a:lvl1pPr>
          </a:lstStyle>
          <a:p>
            <a:pPr lvl="0"/>
            <a:r>
              <a:rPr lang="en-US" dirty="0"/>
              <a:t>Copy and Paste Icon from Reverse Icon Library Here (in the Appendix)</a:t>
            </a:r>
          </a:p>
        </p:txBody>
      </p:sp>
      <p:sp>
        <p:nvSpPr>
          <p:cNvPr id="21" name="Text Placeholder 16">
            <a:extLst>
              <a:ext uri="{FF2B5EF4-FFF2-40B4-BE49-F238E27FC236}">
                <a16:creationId xmlns:a16="http://schemas.microsoft.com/office/drawing/2014/main" id="{0C809F36-7AEA-3549-A639-7BB16C182796}"/>
              </a:ext>
            </a:extLst>
          </p:cNvPr>
          <p:cNvSpPr>
            <a:spLocks noGrp="1"/>
          </p:cNvSpPr>
          <p:nvPr>
            <p:ph type="body" sz="quarter" idx="11" hasCustomPrompt="1"/>
          </p:nvPr>
        </p:nvSpPr>
        <p:spPr>
          <a:xfrm>
            <a:off x="5511772" y="1491664"/>
            <a:ext cx="5645150" cy="1066800"/>
          </a:xfrm>
          <a:prstGeom prst="rect">
            <a:avLst/>
          </a:prstGeom>
        </p:spPr>
        <p:txBody>
          <a:bodyPr/>
          <a:lstStyle>
            <a:lvl1pPr marL="0" indent="0">
              <a:buFontTx/>
              <a:buNone/>
              <a:defRPr sz="3000" b="1">
                <a:solidFill>
                  <a:schemeClr val="accent1"/>
                </a:solidFill>
              </a:defRPr>
            </a:lvl1pPr>
            <a:lvl2pPr marL="243834" indent="0">
              <a:buFontTx/>
              <a:buNone/>
              <a:defRPr sz="2400" b="1">
                <a:solidFill>
                  <a:schemeClr val="accent1"/>
                </a:solidFill>
              </a:defRPr>
            </a:lvl2pPr>
            <a:lvl3pPr marL="487668" indent="0">
              <a:buFontTx/>
              <a:buNone/>
              <a:defRPr sz="2400" b="1">
                <a:solidFill>
                  <a:schemeClr val="accent1"/>
                </a:solidFill>
              </a:defRPr>
            </a:lvl3pPr>
            <a:lvl4pPr marL="731502" indent="0">
              <a:buFontTx/>
              <a:buNone/>
              <a:defRPr sz="2400" b="1">
                <a:solidFill>
                  <a:schemeClr val="accent1"/>
                </a:solidFill>
              </a:defRPr>
            </a:lvl4pPr>
            <a:lvl5pPr marL="975336" indent="0">
              <a:buFontTx/>
              <a:buNone/>
              <a:defRPr sz="2400" b="1">
                <a:solidFill>
                  <a:schemeClr val="accent1"/>
                </a:solidFill>
              </a:defRPr>
            </a:lvl5pPr>
          </a:lstStyle>
          <a:p>
            <a:pPr lvl="0"/>
            <a:r>
              <a:rPr lang="en-US" dirty="0"/>
              <a:t>Slide Title</a:t>
            </a:r>
          </a:p>
        </p:txBody>
      </p:sp>
      <p:sp>
        <p:nvSpPr>
          <p:cNvPr id="22" name="Text Placeholder 20">
            <a:extLst>
              <a:ext uri="{FF2B5EF4-FFF2-40B4-BE49-F238E27FC236}">
                <a16:creationId xmlns:a16="http://schemas.microsoft.com/office/drawing/2014/main" id="{2347A55B-A616-BB48-8536-0CE13970714C}"/>
              </a:ext>
            </a:extLst>
          </p:cNvPr>
          <p:cNvSpPr>
            <a:spLocks noGrp="1"/>
          </p:cNvSpPr>
          <p:nvPr>
            <p:ph type="body" sz="quarter" idx="14" hasCustomPrompt="1"/>
          </p:nvPr>
        </p:nvSpPr>
        <p:spPr>
          <a:xfrm>
            <a:off x="5486400" y="2712883"/>
            <a:ext cx="5670550" cy="2514600"/>
          </a:xfrm>
          <a:prstGeom prst="rect">
            <a:avLst/>
          </a:prstGeom>
        </p:spPr>
        <p:txBody>
          <a:bodyPr/>
          <a:lstStyle>
            <a:lvl1pPr marL="0" indent="0" algn="l">
              <a:buFontTx/>
              <a:buNone/>
              <a:defRPr sz="2400">
                <a:solidFill>
                  <a:schemeClr val="tx2"/>
                </a:solidFill>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lvl="0"/>
            <a:r>
              <a:rPr lang="en-US" dirty="0"/>
              <a:t>Body copy here. If Slide Title fits in one line then move this text block up to be closer to the Title.</a:t>
            </a:r>
          </a:p>
        </p:txBody>
      </p:sp>
      <p:sp>
        <p:nvSpPr>
          <p:cNvPr id="9" name="Rectangle 8">
            <a:extLst>
              <a:ext uri="{FF2B5EF4-FFF2-40B4-BE49-F238E27FC236}">
                <a16:creationId xmlns:a16="http://schemas.microsoft.com/office/drawing/2014/main" id="{1B184559-E47D-E447-978E-06F0343E9E58}"/>
              </a:ext>
            </a:extLst>
          </p:cNvPr>
          <p:cNvSpPr/>
          <p:nvPr userDrawn="1"/>
        </p:nvSpPr>
        <p:spPr>
          <a:xfrm>
            <a:off x="1" y="6581711"/>
            <a:ext cx="12191999" cy="283368"/>
          </a:xfrm>
          <a:prstGeom prst="rect">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pic>
        <p:nvPicPr>
          <p:cNvPr id="12" name="Graphic 11">
            <a:extLst>
              <a:ext uri="{FF2B5EF4-FFF2-40B4-BE49-F238E27FC236}">
                <a16:creationId xmlns:a16="http://schemas.microsoft.com/office/drawing/2014/main" id="{80D9B6D2-BA54-9346-8E57-DB42FEEEECA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51495" y="6632937"/>
            <a:ext cx="3056962" cy="177215"/>
          </a:xfrm>
          <a:prstGeom prst="rect">
            <a:avLst/>
          </a:prstGeom>
        </p:spPr>
      </p:pic>
      <p:pic>
        <p:nvPicPr>
          <p:cNvPr id="13" name="Picture 15">
            <a:extLst>
              <a:ext uri="{FF2B5EF4-FFF2-40B4-BE49-F238E27FC236}">
                <a16:creationId xmlns:a16="http://schemas.microsoft.com/office/drawing/2014/main" id="{D0111FFE-4DEC-F541-87D5-4C41C975494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53030" y="6632937"/>
            <a:ext cx="875287" cy="184270"/>
          </a:xfrm>
          <a:prstGeom prst="rect">
            <a:avLst/>
          </a:prstGeom>
        </p:spPr>
      </p:pic>
    </p:spTree>
    <p:extLst>
      <p:ext uri="{BB962C8B-B14F-4D97-AF65-F5344CB8AC3E}">
        <p14:creationId xmlns:p14="http://schemas.microsoft.com/office/powerpoint/2010/main" val="1137727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con Slide_Opt 2">
    <p:bg>
      <p:bgPr>
        <a:solidFill>
          <a:schemeClr val="bg1">
            <a:lumMod val="85000"/>
            <a:alpha val="50000"/>
          </a:schemeClr>
        </a:solidFill>
        <a:effectLst/>
      </p:bgPr>
    </p:bg>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B16A1F9B-047E-AA40-BDE4-4E7A45F7B037}"/>
              </a:ext>
            </a:extLst>
          </p:cNvPr>
          <p:cNvSpPr>
            <a:spLocks noGrp="1"/>
          </p:cNvSpPr>
          <p:nvPr>
            <p:ph sz="quarter" idx="10" hasCustomPrompt="1"/>
          </p:nvPr>
        </p:nvSpPr>
        <p:spPr>
          <a:xfrm>
            <a:off x="1676400" y="1524000"/>
            <a:ext cx="2552700" cy="2552700"/>
          </a:xfrm>
          <a:prstGeom prst="rect">
            <a:avLst/>
          </a:prstGeom>
        </p:spPr>
        <p:txBody>
          <a:bodyPr anchor="ctr"/>
          <a:lstStyle>
            <a:lvl1pPr marL="0" indent="0" algn="ctr">
              <a:buFontTx/>
              <a:buNone/>
              <a:defRPr b="1">
                <a:solidFill>
                  <a:schemeClr val="tx2"/>
                </a:solidFill>
              </a:defRPr>
            </a:lvl1pPr>
          </a:lstStyle>
          <a:p>
            <a:pPr lvl="0"/>
            <a:r>
              <a:rPr lang="en-US" dirty="0"/>
              <a:t>Copy and Paste Icon from Standard Icon Library Here (in the Appendix)</a:t>
            </a:r>
          </a:p>
        </p:txBody>
      </p:sp>
      <p:sp>
        <p:nvSpPr>
          <p:cNvPr id="22" name="Text Placeholder 20">
            <a:extLst>
              <a:ext uri="{FF2B5EF4-FFF2-40B4-BE49-F238E27FC236}">
                <a16:creationId xmlns:a16="http://schemas.microsoft.com/office/drawing/2014/main" id="{2347A55B-A616-BB48-8536-0CE13970714C}"/>
              </a:ext>
            </a:extLst>
          </p:cNvPr>
          <p:cNvSpPr>
            <a:spLocks noGrp="1"/>
          </p:cNvSpPr>
          <p:nvPr>
            <p:ph type="body" sz="quarter" idx="14" hasCustomPrompt="1"/>
          </p:nvPr>
        </p:nvSpPr>
        <p:spPr>
          <a:xfrm>
            <a:off x="1651000" y="4086860"/>
            <a:ext cx="2578100" cy="1551940"/>
          </a:xfrm>
          <a:prstGeom prst="rect">
            <a:avLst/>
          </a:prstGeom>
        </p:spPr>
        <p:txBody>
          <a:bodyPr/>
          <a:lstStyle>
            <a:lvl1pPr marL="0" indent="0" algn="ctr">
              <a:buFontTx/>
              <a:buNone/>
              <a:defRPr sz="2200">
                <a:solidFill>
                  <a:schemeClr val="tx2"/>
                </a:solidFill>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lvl="0"/>
            <a:r>
              <a:rPr lang="en-US" dirty="0"/>
              <a:t>Body copy here</a:t>
            </a:r>
          </a:p>
        </p:txBody>
      </p:sp>
      <p:sp>
        <p:nvSpPr>
          <p:cNvPr id="18" name="Content Placeholder 13">
            <a:extLst>
              <a:ext uri="{FF2B5EF4-FFF2-40B4-BE49-F238E27FC236}">
                <a16:creationId xmlns:a16="http://schemas.microsoft.com/office/drawing/2014/main" id="{F9D42D2C-AAD2-C648-8037-1F6AA6938A33}"/>
              </a:ext>
            </a:extLst>
          </p:cNvPr>
          <p:cNvSpPr>
            <a:spLocks noGrp="1"/>
          </p:cNvSpPr>
          <p:nvPr>
            <p:ph sz="quarter" idx="15" hasCustomPrompt="1"/>
          </p:nvPr>
        </p:nvSpPr>
        <p:spPr>
          <a:xfrm>
            <a:off x="4895850" y="1524000"/>
            <a:ext cx="2552700" cy="2552700"/>
          </a:xfrm>
          <a:prstGeom prst="rect">
            <a:avLst/>
          </a:prstGeom>
        </p:spPr>
        <p:txBody>
          <a:bodyPr anchor="ctr"/>
          <a:lstStyle>
            <a:lvl1pPr marL="0" indent="0" algn="ctr">
              <a:buFontTx/>
              <a:buNone/>
              <a:defRPr b="1">
                <a:solidFill>
                  <a:schemeClr val="tx2"/>
                </a:solidFill>
              </a:defRPr>
            </a:lvl1pPr>
          </a:lstStyle>
          <a:p>
            <a:pPr lvl="0"/>
            <a:r>
              <a:rPr lang="en-US" dirty="0"/>
              <a:t>Copy and Paste Icon from Standard Icon Library Here (in the Appendix)</a:t>
            </a:r>
          </a:p>
        </p:txBody>
      </p:sp>
      <p:sp>
        <p:nvSpPr>
          <p:cNvPr id="19" name="Content Placeholder 13">
            <a:extLst>
              <a:ext uri="{FF2B5EF4-FFF2-40B4-BE49-F238E27FC236}">
                <a16:creationId xmlns:a16="http://schemas.microsoft.com/office/drawing/2014/main" id="{66C600F3-57C0-5B4F-916F-CDB137D7357F}"/>
              </a:ext>
            </a:extLst>
          </p:cNvPr>
          <p:cNvSpPr>
            <a:spLocks noGrp="1"/>
          </p:cNvSpPr>
          <p:nvPr>
            <p:ph sz="quarter" idx="16" hasCustomPrompt="1"/>
          </p:nvPr>
        </p:nvSpPr>
        <p:spPr>
          <a:xfrm>
            <a:off x="8064500" y="1524000"/>
            <a:ext cx="2552700" cy="2552700"/>
          </a:xfrm>
          <a:prstGeom prst="rect">
            <a:avLst/>
          </a:prstGeom>
        </p:spPr>
        <p:txBody>
          <a:bodyPr anchor="ctr"/>
          <a:lstStyle>
            <a:lvl1pPr marL="0" indent="0" algn="ctr">
              <a:buFontTx/>
              <a:buNone/>
              <a:defRPr b="1">
                <a:solidFill>
                  <a:schemeClr val="tx2"/>
                </a:solidFill>
              </a:defRPr>
            </a:lvl1pPr>
          </a:lstStyle>
          <a:p>
            <a:pPr lvl="0"/>
            <a:r>
              <a:rPr lang="en-US" dirty="0"/>
              <a:t>Copy and Paste Icon from Standard Icon Library Here (in the Appendix)</a:t>
            </a:r>
          </a:p>
        </p:txBody>
      </p:sp>
      <p:sp>
        <p:nvSpPr>
          <p:cNvPr id="20" name="Text Placeholder 20">
            <a:extLst>
              <a:ext uri="{FF2B5EF4-FFF2-40B4-BE49-F238E27FC236}">
                <a16:creationId xmlns:a16="http://schemas.microsoft.com/office/drawing/2014/main" id="{9C2875E2-D7A3-9D4C-9D14-9AF818668EB9}"/>
              </a:ext>
            </a:extLst>
          </p:cNvPr>
          <p:cNvSpPr>
            <a:spLocks noGrp="1"/>
          </p:cNvSpPr>
          <p:nvPr>
            <p:ph type="body" sz="quarter" idx="17" hasCustomPrompt="1"/>
          </p:nvPr>
        </p:nvSpPr>
        <p:spPr>
          <a:xfrm>
            <a:off x="8064500" y="4086860"/>
            <a:ext cx="2578100" cy="1551940"/>
          </a:xfrm>
          <a:prstGeom prst="rect">
            <a:avLst/>
          </a:prstGeom>
        </p:spPr>
        <p:txBody>
          <a:bodyPr/>
          <a:lstStyle>
            <a:lvl1pPr marL="0" indent="0" algn="ctr">
              <a:buFontTx/>
              <a:buNone/>
              <a:defRPr sz="2200">
                <a:solidFill>
                  <a:schemeClr val="tx2"/>
                </a:solidFill>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lvl="0"/>
            <a:r>
              <a:rPr lang="en-US" dirty="0"/>
              <a:t>Body copy here</a:t>
            </a:r>
          </a:p>
        </p:txBody>
      </p:sp>
      <p:sp>
        <p:nvSpPr>
          <p:cNvPr id="23" name="Text Placeholder 20">
            <a:extLst>
              <a:ext uri="{FF2B5EF4-FFF2-40B4-BE49-F238E27FC236}">
                <a16:creationId xmlns:a16="http://schemas.microsoft.com/office/drawing/2014/main" id="{D842635B-260A-F74F-98A1-6B9C440E1588}"/>
              </a:ext>
            </a:extLst>
          </p:cNvPr>
          <p:cNvSpPr>
            <a:spLocks noGrp="1"/>
          </p:cNvSpPr>
          <p:nvPr>
            <p:ph type="body" sz="quarter" idx="18" hasCustomPrompt="1"/>
          </p:nvPr>
        </p:nvSpPr>
        <p:spPr>
          <a:xfrm>
            <a:off x="4881880" y="4086860"/>
            <a:ext cx="2578100" cy="1551940"/>
          </a:xfrm>
          <a:prstGeom prst="rect">
            <a:avLst/>
          </a:prstGeom>
        </p:spPr>
        <p:txBody>
          <a:bodyPr/>
          <a:lstStyle>
            <a:lvl1pPr marL="0" indent="0" algn="ctr">
              <a:buFontTx/>
              <a:buNone/>
              <a:defRPr sz="2200">
                <a:solidFill>
                  <a:schemeClr val="tx2"/>
                </a:solidFill>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lvl="0"/>
            <a:r>
              <a:rPr lang="en-US" dirty="0"/>
              <a:t>Body copy here</a:t>
            </a:r>
          </a:p>
        </p:txBody>
      </p:sp>
      <p:sp>
        <p:nvSpPr>
          <p:cNvPr id="24" name="Text Placeholder 16">
            <a:extLst>
              <a:ext uri="{FF2B5EF4-FFF2-40B4-BE49-F238E27FC236}">
                <a16:creationId xmlns:a16="http://schemas.microsoft.com/office/drawing/2014/main" id="{4B5276B4-AA94-C64A-9190-B2A8EA3969F2}"/>
              </a:ext>
            </a:extLst>
          </p:cNvPr>
          <p:cNvSpPr>
            <a:spLocks noGrp="1"/>
          </p:cNvSpPr>
          <p:nvPr>
            <p:ph type="body" sz="quarter" idx="11" hasCustomPrompt="1"/>
          </p:nvPr>
        </p:nvSpPr>
        <p:spPr>
          <a:xfrm>
            <a:off x="845841" y="519910"/>
            <a:ext cx="10507960" cy="1076960"/>
          </a:xfrm>
          <a:prstGeom prst="rect">
            <a:avLst/>
          </a:prstGeom>
        </p:spPr>
        <p:txBody>
          <a:bodyPr/>
          <a:lstStyle>
            <a:lvl1pPr marL="0" indent="0">
              <a:buFontTx/>
              <a:buNone/>
              <a:defRPr sz="3000" b="1">
                <a:solidFill>
                  <a:schemeClr val="accent1"/>
                </a:solidFill>
              </a:defRPr>
            </a:lvl1pPr>
            <a:lvl2pPr marL="243834" indent="0">
              <a:buFontTx/>
              <a:buNone/>
              <a:defRPr sz="2400" b="1">
                <a:solidFill>
                  <a:schemeClr val="accent1"/>
                </a:solidFill>
              </a:defRPr>
            </a:lvl2pPr>
            <a:lvl3pPr marL="487668" indent="0">
              <a:buFontTx/>
              <a:buNone/>
              <a:defRPr sz="2400" b="1">
                <a:solidFill>
                  <a:schemeClr val="accent1"/>
                </a:solidFill>
              </a:defRPr>
            </a:lvl3pPr>
            <a:lvl4pPr marL="731502" indent="0">
              <a:buFontTx/>
              <a:buNone/>
              <a:defRPr sz="2400" b="1">
                <a:solidFill>
                  <a:schemeClr val="accent1"/>
                </a:solidFill>
              </a:defRPr>
            </a:lvl4pPr>
            <a:lvl5pPr marL="975336" indent="0">
              <a:buFontTx/>
              <a:buNone/>
              <a:defRPr sz="2400" b="1">
                <a:solidFill>
                  <a:schemeClr val="accent1"/>
                </a:solidFill>
              </a:defRPr>
            </a:lvl5pPr>
          </a:lstStyle>
          <a:p>
            <a:pPr lvl="0"/>
            <a:r>
              <a:rPr lang="en-US" dirty="0"/>
              <a:t>Slide Title</a:t>
            </a:r>
          </a:p>
        </p:txBody>
      </p:sp>
      <p:sp>
        <p:nvSpPr>
          <p:cNvPr id="13" name="Rectangle 12">
            <a:extLst>
              <a:ext uri="{FF2B5EF4-FFF2-40B4-BE49-F238E27FC236}">
                <a16:creationId xmlns:a16="http://schemas.microsoft.com/office/drawing/2014/main" id="{B5B4DB21-E56F-D248-B25E-836FC2F1D040}"/>
              </a:ext>
            </a:extLst>
          </p:cNvPr>
          <p:cNvSpPr/>
          <p:nvPr userDrawn="1"/>
        </p:nvSpPr>
        <p:spPr>
          <a:xfrm>
            <a:off x="1" y="6581711"/>
            <a:ext cx="12191999" cy="283368"/>
          </a:xfrm>
          <a:prstGeom prst="rect">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pic>
        <p:nvPicPr>
          <p:cNvPr id="16" name="Graphic 15">
            <a:extLst>
              <a:ext uri="{FF2B5EF4-FFF2-40B4-BE49-F238E27FC236}">
                <a16:creationId xmlns:a16="http://schemas.microsoft.com/office/drawing/2014/main" id="{43DC5ED1-BC46-3B46-8727-A12764B3BD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51495" y="6632937"/>
            <a:ext cx="3056962" cy="177215"/>
          </a:xfrm>
          <a:prstGeom prst="rect">
            <a:avLst/>
          </a:prstGeom>
        </p:spPr>
      </p:pic>
      <p:pic>
        <p:nvPicPr>
          <p:cNvPr id="17" name="Picture 15">
            <a:extLst>
              <a:ext uri="{FF2B5EF4-FFF2-40B4-BE49-F238E27FC236}">
                <a16:creationId xmlns:a16="http://schemas.microsoft.com/office/drawing/2014/main" id="{3464F8F2-58B5-054B-8CD5-0D6A3AD8A87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53030" y="6632937"/>
            <a:ext cx="875287" cy="184270"/>
          </a:xfrm>
          <a:prstGeom prst="rect">
            <a:avLst/>
          </a:prstGeom>
        </p:spPr>
      </p:pic>
    </p:spTree>
    <p:extLst>
      <p:ext uri="{BB962C8B-B14F-4D97-AF65-F5344CB8AC3E}">
        <p14:creationId xmlns:p14="http://schemas.microsoft.com/office/powerpoint/2010/main" val="1110543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con Slide_Opt 3">
    <p:bg>
      <p:bgPr>
        <a:solidFill>
          <a:schemeClr val="bg1">
            <a:lumMod val="85000"/>
            <a:alpha val="50000"/>
          </a:schemeClr>
        </a:solidFill>
        <a:effectLst/>
      </p:bgPr>
    </p:bg>
    <p:spTree>
      <p:nvGrpSpPr>
        <p:cNvPr id="1" name=""/>
        <p:cNvGrpSpPr/>
        <p:nvPr/>
      </p:nvGrpSpPr>
      <p:grpSpPr>
        <a:xfrm>
          <a:off x="0" y="0"/>
          <a:ext cx="0" cy="0"/>
          <a:chOff x="0" y="0"/>
          <a:chExt cx="0" cy="0"/>
        </a:xfrm>
      </p:grpSpPr>
      <p:sp>
        <p:nvSpPr>
          <p:cNvPr id="19" name="Content Placeholder 13">
            <a:extLst>
              <a:ext uri="{FF2B5EF4-FFF2-40B4-BE49-F238E27FC236}">
                <a16:creationId xmlns:a16="http://schemas.microsoft.com/office/drawing/2014/main" id="{66C600F3-57C0-5B4F-916F-CDB137D7357F}"/>
              </a:ext>
            </a:extLst>
          </p:cNvPr>
          <p:cNvSpPr>
            <a:spLocks noGrp="1"/>
          </p:cNvSpPr>
          <p:nvPr>
            <p:ph sz="quarter" idx="16" hasCustomPrompt="1"/>
          </p:nvPr>
        </p:nvSpPr>
        <p:spPr>
          <a:xfrm>
            <a:off x="8077200" y="1338979"/>
            <a:ext cx="2552700" cy="2552700"/>
          </a:xfrm>
          <a:prstGeom prst="rect">
            <a:avLst/>
          </a:prstGeom>
        </p:spPr>
        <p:txBody>
          <a:bodyPr anchor="ctr"/>
          <a:lstStyle>
            <a:lvl1pPr marL="0" indent="0" algn="ctr">
              <a:buFontTx/>
              <a:buNone/>
              <a:defRPr b="1">
                <a:solidFill>
                  <a:schemeClr val="tx2"/>
                </a:solidFill>
              </a:defRPr>
            </a:lvl1pPr>
          </a:lstStyle>
          <a:p>
            <a:pPr lvl="0"/>
            <a:r>
              <a:rPr lang="en-US" dirty="0"/>
              <a:t>Copy and Paste Icon from Standard Icon Library Here (in the Appendix)</a:t>
            </a:r>
          </a:p>
        </p:txBody>
      </p:sp>
      <p:sp>
        <p:nvSpPr>
          <p:cNvPr id="21" name="Text Placeholder 20">
            <a:extLst>
              <a:ext uri="{FF2B5EF4-FFF2-40B4-BE49-F238E27FC236}">
                <a16:creationId xmlns:a16="http://schemas.microsoft.com/office/drawing/2014/main" id="{44C62EDF-4C39-5444-881C-4C6C3079986E}"/>
              </a:ext>
            </a:extLst>
          </p:cNvPr>
          <p:cNvSpPr>
            <a:spLocks noGrp="1"/>
          </p:cNvSpPr>
          <p:nvPr>
            <p:ph type="body" sz="quarter" idx="14" hasCustomPrompt="1"/>
          </p:nvPr>
        </p:nvSpPr>
        <p:spPr>
          <a:xfrm>
            <a:off x="845841" y="1885950"/>
            <a:ext cx="6274532" cy="3276600"/>
          </a:xfrm>
          <a:prstGeom prst="rect">
            <a:avLst/>
          </a:prstGeom>
        </p:spPr>
        <p:txBody>
          <a:bodyPr/>
          <a:lstStyle>
            <a:lvl1pPr marL="0" marR="0" indent="0" algn="l" defTabSz="457189" rtl="0" eaLnBrk="1" fontAlgn="base" latinLnBrk="0" hangingPunct="1">
              <a:lnSpc>
                <a:spcPct val="100000"/>
              </a:lnSpc>
              <a:spcBef>
                <a:spcPts val="1600"/>
              </a:spcBef>
              <a:spcAft>
                <a:spcPct val="0"/>
              </a:spcAft>
              <a:buClrTx/>
              <a:buSzPct val="90000"/>
              <a:buFontTx/>
              <a:buNone/>
              <a:tabLst/>
              <a:defRPr lang="en-US" sz="2400" b="0" i="0">
                <a:effectLst/>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marL="0" marR="0" lvl="0" indent="0" algn="l" defTabSz="457189" rtl="0" eaLnBrk="1" fontAlgn="base" latinLnBrk="0" hangingPunct="1">
              <a:lnSpc>
                <a:spcPct val="100000"/>
              </a:lnSpc>
              <a:spcBef>
                <a:spcPts val="1600"/>
              </a:spcBef>
              <a:spcAft>
                <a:spcPct val="0"/>
              </a:spcAft>
              <a:buClrTx/>
              <a:buSzPct val="90000"/>
              <a:buFontTx/>
              <a:buNone/>
              <a:tabLst/>
              <a:defRPr/>
            </a:pPr>
            <a:r>
              <a:rPr lang="en-US" dirty="0"/>
              <a:t>Body copy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Cras ante </a:t>
            </a:r>
            <a:r>
              <a:rPr lang="en-US" dirty="0" err="1"/>
              <a:t>diam</a:t>
            </a:r>
            <a:r>
              <a:rPr lang="en-US" dirty="0"/>
              <a:t>, </a:t>
            </a:r>
            <a:r>
              <a:rPr lang="en-US" dirty="0" err="1"/>
              <a:t>efficitur</a:t>
            </a:r>
            <a:r>
              <a:rPr lang="en-US" dirty="0"/>
              <a:t> at pharetra </a:t>
            </a:r>
            <a:r>
              <a:rPr lang="en-US" dirty="0" err="1"/>
              <a:t>nec</a:t>
            </a:r>
            <a:r>
              <a:rPr lang="en-US" dirty="0"/>
              <a:t>, </a:t>
            </a:r>
            <a:r>
              <a:rPr lang="en-US" dirty="0" err="1"/>
              <a:t>suscipit</a:t>
            </a:r>
            <a:r>
              <a:rPr lang="en-US" dirty="0"/>
              <a:t> </a:t>
            </a:r>
            <a:r>
              <a:rPr lang="en-US" dirty="0" err="1"/>
              <a:t>nec</a:t>
            </a:r>
            <a:r>
              <a:rPr lang="en-US" dirty="0"/>
              <a:t> </a:t>
            </a:r>
            <a:r>
              <a:rPr lang="en-US" dirty="0" err="1"/>
              <a:t>elit</a:t>
            </a:r>
            <a:r>
              <a:rPr lang="en-US" dirty="0"/>
              <a:t>. </a:t>
            </a:r>
            <a:r>
              <a:rPr lang="en-US" dirty="0" err="1"/>
              <a:t>Phasellus</a:t>
            </a:r>
            <a:r>
              <a:rPr lang="en-US" dirty="0"/>
              <a:t> vitae </a:t>
            </a:r>
            <a:r>
              <a:rPr lang="en-US" dirty="0" err="1"/>
              <a:t>est</a:t>
            </a:r>
            <a:r>
              <a:rPr lang="en-US" dirty="0"/>
              <a:t> </a:t>
            </a:r>
            <a:r>
              <a:rPr lang="en-US" dirty="0" err="1"/>
              <a:t>risus</a:t>
            </a:r>
            <a:r>
              <a:rPr lang="en-US" dirty="0"/>
              <a:t>. </a:t>
            </a:r>
            <a:r>
              <a:rPr lang="en-US" dirty="0" err="1"/>
              <a:t>Aliquam</a:t>
            </a:r>
            <a:r>
              <a:rPr lang="en-US" dirty="0"/>
              <a:t> semper.</a:t>
            </a:r>
          </a:p>
        </p:txBody>
      </p:sp>
      <p:sp>
        <p:nvSpPr>
          <p:cNvPr id="25" name="Text Placeholder 20">
            <a:extLst>
              <a:ext uri="{FF2B5EF4-FFF2-40B4-BE49-F238E27FC236}">
                <a16:creationId xmlns:a16="http://schemas.microsoft.com/office/drawing/2014/main" id="{660CBAE7-4E99-3346-9AF1-19BD0EA43650}"/>
              </a:ext>
            </a:extLst>
          </p:cNvPr>
          <p:cNvSpPr>
            <a:spLocks noGrp="1"/>
          </p:cNvSpPr>
          <p:nvPr>
            <p:ph type="body" sz="quarter" idx="17" hasCustomPrompt="1"/>
          </p:nvPr>
        </p:nvSpPr>
        <p:spPr>
          <a:xfrm>
            <a:off x="8077200" y="3733800"/>
            <a:ext cx="2578100" cy="1551940"/>
          </a:xfrm>
          <a:prstGeom prst="rect">
            <a:avLst/>
          </a:prstGeom>
        </p:spPr>
        <p:txBody>
          <a:bodyPr/>
          <a:lstStyle>
            <a:lvl1pPr marL="0" indent="0" algn="ctr">
              <a:buFontTx/>
              <a:buNone/>
              <a:defRPr sz="1800" b="1">
                <a:solidFill>
                  <a:schemeClr val="tx2"/>
                </a:solidFill>
              </a:defRPr>
            </a:lvl1pPr>
            <a:lvl2pPr marL="243834" indent="0" algn="l">
              <a:buFontTx/>
              <a:buNone/>
              <a:defRPr>
                <a:solidFill>
                  <a:schemeClr val="bg1"/>
                </a:solidFill>
              </a:defRPr>
            </a:lvl2pPr>
            <a:lvl3pPr marL="487668" indent="0" algn="l">
              <a:buFontTx/>
              <a:buNone/>
              <a:defRPr>
                <a:solidFill>
                  <a:schemeClr val="bg1"/>
                </a:solidFill>
              </a:defRPr>
            </a:lvl3pPr>
            <a:lvl4pPr marL="731502" indent="0" algn="l">
              <a:buFontTx/>
              <a:buNone/>
              <a:defRPr>
                <a:solidFill>
                  <a:schemeClr val="bg1"/>
                </a:solidFill>
              </a:defRPr>
            </a:lvl4pPr>
            <a:lvl5pPr marL="975336" indent="0" algn="l">
              <a:buFontTx/>
              <a:buNone/>
              <a:defRPr>
                <a:solidFill>
                  <a:schemeClr val="bg1"/>
                </a:solidFill>
              </a:defRPr>
            </a:lvl5pPr>
          </a:lstStyle>
          <a:p>
            <a:pPr lvl="0"/>
            <a:r>
              <a:rPr lang="en-US" dirty="0"/>
              <a:t>Icon Descriptor</a:t>
            </a:r>
          </a:p>
        </p:txBody>
      </p:sp>
      <p:sp>
        <p:nvSpPr>
          <p:cNvPr id="27" name="Text Placeholder 16">
            <a:extLst>
              <a:ext uri="{FF2B5EF4-FFF2-40B4-BE49-F238E27FC236}">
                <a16:creationId xmlns:a16="http://schemas.microsoft.com/office/drawing/2014/main" id="{A47BFFDD-A90A-8545-BE1E-346FCC123FF2}"/>
              </a:ext>
            </a:extLst>
          </p:cNvPr>
          <p:cNvSpPr>
            <a:spLocks noGrp="1"/>
          </p:cNvSpPr>
          <p:nvPr>
            <p:ph type="body" sz="quarter" idx="11" hasCustomPrompt="1"/>
          </p:nvPr>
        </p:nvSpPr>
        <p:spPr>
          <a:xfrm>
            <a:off x="845841" y="519910"/>
            <a:ext cx="10507960" cy="1076960"/>
          </a:xfrm>
          <a:prstGeom prst="rect">
            <a:avLst/>
          </a:prstGeom>
        </p:spPr>
        <p:txBody>
          <a:bodyPr/>
          <a:lstStyle>
            <a:lvl1pPr marL="0" indent="0">
              <a:buFontTx/>
              <a:buNone/>
              <a:defRPr sz="3000" b="1">
                <a:solidFill>
                  <a:schemeClr val="accent1"/>
                </a:solidFill>
              </a:defRPr>
            </a:lvl1pPr>
            <a:lvl2pPr marL="243834" indent="0">
              <a:buFontTx/>
              <a:buNone/>
              <a:defRPr sz="2400" b="1">
                <a:solidFill>
                  <a:schemeClr val="accent1"/>
                </a:solidFill>
              </a:defRPr>
            </a:lvl2pPr>
            <a:lvl3pPr marL="487668" indent="0">
              <a:buFontTx/>
              <a:buNone/>
              <a:defRPr sz="2400" b="1">
                <a:solidFill>
                  <a:schemeClr val="accent1"/>
                </a:solidFill>
              </a:defRPr>
            </a:lvl3pPr>
            <a:lvl4pPr marL="731502" indent="0">
              <a:buFontTx/>
              <a:buNone/>
              <a:defRPr sz="2400" b="1">
                <a:solidFill>
                  <a:schemeClr val="accent1"/>
                </a:solidFill>
              </a:defRPr>
            </a:lvl4pPr>
            <a:lvl5pPr marL="975336" indent="0">
              <a:buFontTx/>
              <a:buNone/>
              <a:defRPr sz="2400" b="1">
                <a:solidFill>
                  <a:schemeClr val="accent1"/>
                </a:solidFill>
              </a:defRPr>
            </a:lvl5pPr>
          </a:lstStyle>
          <a:p>
            <a:pPr lvl="0"/>
            <a:r>
              <a:rPr lang="en-US" dirty="0"/>
              <a:t>Slide Title</a:t>
            </a:r>
          </a:p>
        </p:txBody>
      </p:sp>
      <p:sp>
        <p:nvSpPr>
          <p:cNvPr id="10" name="Rectangle 9">
            <a:extLst>
              <a:ext uri="{FF2B5EF4-FFF2-40B4-BE49-F238E27FC236}">
                <a16:creationId xmlns:a16="http://schemas.microsoft.com/office/drawing/2014/main" id="{1DD54B27-6BC9-8549-9FC4-1E3F1572624C}"/>
              </a:ext>
            </a:extLst>
          </p:cNvPr>
          <p:cNvSpPr/>
          <p:nvPr userDrawn="1"/>
        </p:nvSpPr>
        <p:spPr>
          <a:xfrm>
            <a:off x="1" y="6581711"/>
            <a:ext cx="12191999" cy="283368"/>
          </a:xfrm>
          <a:prstGeom prst="rect">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pic>
        <p:nvPicPr>
          <p:cNvPr id="12" name="Graphic 11">
            <a:extLst>
              <a:ext uri="{FF2B5EF4-FFF2-40B4-BE49-F238E27FC236}">
                <a16:creationId xmlns:a16="http://schemas.microsoft.com/office/drawing/2014/main" id="{7964267C-4051-9345-9E5F-DD16CC68973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51495" y="6632937"/>
            <a:ext cx="3056962" cy="177215"/>
          </a:xfrm>
          <a:prstGeom prst="rect">
            <a:avLst/>
          </a:prstGeom>
        </p:spPr>
      </p:pic>
      <p:pic>
        <p:nvPicPr>
          <p:cNvPr id="13" name="Picture 15">
            <a:extLst>
              <a:ext uri="{FF2B5EF4-FFF2-40B4-BE49-F238E27FC236}">
                <a16:creationId xmlns:a16="http://schemas.microsoft.com/office/drawing/2014/main" id="{40BBE016-EF06-0048-A060-FED234C3E77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53030" y="6632937"/>
            <a:ext cx="875287" cy="184270"/>
          </a:xfrm>
          <a:prstGeom prst="rect">
            <a:avLst/>
          </a:prstGeom>
        </p:spPr>
      </p:pic>
    </p:spTree>
    <p:extLst>
      <p:ext uri="{BB962C8B-B14F-4D97-AF65-F5344CB8AC3E}">
        <p14:creationId xmlns:p14="http://schemas.microsoft.com/office/powerpoint/2010/main" val="270620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creenshot_Single">
    <p:bg>
      <p:bgPr>
        <a:solidFill>
          <a:schemeClr val="bg1">
            <a:lumMod val="85000"/>
            <a:alpha val="50000"/>
          </a:schemeClr>
        </a:solidFill>
        <a:effectLst/>
      </p:bgPr>
    </p:bg>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98F26922-0C77-AF45-8C51-6F9C168B58DF}"/>
              </a:ext>
            </a:extLst>
          </p:cNvPr>
          <p:cNvSpPr>
            <a:spLocks noGrp="1"/>
          </p:cNvSpPr>
          <p:nvPr>
            <p:ph type="body" sz="quarter" idx="11" hasCustomPrompt="1"/>
          </p:nvPr>
        </p:nvSpPr>
        <p:spPr>
          <a:xfrm>
            <a:off x="304800" y="2667000"/>
            <a:ext cx="2971800" cy="3124200"/>
          </a:xfrm>
          <a:prstGeom prst="rect">
            <a:avLst/>
          </a:prstGeom>
        </p:spPr>
        <p:txBody>
          <a:bodyPr/>
          <a:lstStyle>
            <a:lvl1pPr marL="342900" indent="-342900">
              <a:buFont typeface="Arial" panose="020B0604020202020204" pitchFamily="34" charset="0"/>
              <a:buChar char="•"/>
              <a:defRPr/>
            </a:lvl1pPr>
            <a:lvl2pPr marL="586734" indent="-342900">
              <a:buFont typeface="Arial" panose="020B0604020202020204" pitchFamily="34" charset="0"/>
              <a:buChar char="•"/>
              <a:defRPr sz="1600"/>
            </a:lvl2pPr>
            <a:lvl3pPr marL="487668" indent="0">
              <a:buFontTx/>
              <a:buNone/>
              <a:defRPr/>
            </a:lvl3pPr>
            <a:lvl4pPr marL="731502" indent="0">
              <a:buFontTx/>
              <a:buNone/>
              <a:defRPr/>
            </a:lvl4pPr>
            <a:lvl5pPr marL="975336" indent="0">
              <a:buFontTx/>
              <a:buNone/>
              <a:defRPr/>
            </a:lvl5pPr>
          </a:lstStyle>
          <a:p>
            <a:pPr>
              <a:lnSpc>
                <a:spcPct val="95000"/>
              </a:lnSpc>
            </a:pPr>
            <a:r>
              <a:rPr lang="en-US" sz="2000" dirty="0">
                <a:solidFill>
                  <a:srgbClr val="58595B"/>
                </a:solidFill>
              </a:rPr>
              <a:t>Bullet 1</a:t>
            </a:r>
          </a:p>
          <a:p>
            <a:pPr>
              <a:lnSpc>
                <a:spcPct val="95000"/>
              </a:lnSpc>
            </a:pPr>
            <a:r>
              <a:rPr lang="en-US" sz="2000" dirty="0">
                <a:solidFill>
                  <a:srgbClr val="58595B"/>
                </a:solidFill>
              </a:rPr>
              <a:t>Bullet 2</a:t>
            </a:r>
          </a:p>
          <a:p>
            <a:pPr>
              <a:lnSpc>
                <a:spcPct val="95000"/>
              </a:lnSpc>
            </a:pPr>
            <a:r>
              <a:rPr lang="en-US" sz="2000" dirty="0">
                <a:solidFill>
                  <a:srgbClr val="58595B"/>
                </a:solidFill>
              </a:rPr>
              <a:t>Bullet 3</a:t>
            </a:r>
            <a:endParaRPr lang="en-US" sz="2000" dirty="0">
              <a:solidFill>
                <a:schemeClr val="tx2"/>
              </a:solidFill>
            </a:endParaRPr>
          </a:p>
        </p:txBody>
      </p:sp>
      <p:sp>
        <p:nvSpPr>
          <p:cNvPr id="22" name="Text Placeholder 20">
            <a:extLst>
              <a:ext uri="{FF2B5EF4-FFF2-40B4-BE49-F238E27FC236}">
                <a16:creationId xmlns:a16="http://schemas.microsoft.com/office/drawing/2014/main" id="{D5EC5C61-9A47-3442-BD31-8E8C378B1BDF}"/>
              </a:ext>
            </a:extLst>
          </p:cNvPr>
          <p:cNvSpPr>
            <a:spLocks noGrp="1"/>
          </p:cNvSpPr>
          <p:nvPr>
            <p:ph type="body" sz="quarter" idx="12" hasCustomPrompt="1"/>
          </p:nvPr>
        </p:nvSpPr>
        <p:spPr>
          <a:xfrm>
            <a:off x="304800" y="1066800"/>
            <a:ext cx="2971800" cy="1447800"/>
          </a:xfrm>
          <a:prstGeom prst="rect">
            <a:avLst/>
          </a:prstGeom>
        </p:spPr>
        <p:txBody>
          <a:bodyPr/>
          <a:lstStyle>
            <a:lvl1pPr marL="0" indent="0">
              <a:buFontTx/>
              <a:buNone/>
              <a:defRPr sz="2400" b="1">
                <a:solidFill>
                  <a:schemeClr val="accent1"/>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a:lnSpc>
                <a:spcPct val="95000"/>
              </a:lnSpc>
            </a:pPr>
            <a:r>
              <a:rPr lang="en-US" sz="2000" dirty="0">
                <a:solidFill>
                  <a:srgbClr val="58595B"/>
                </a:solidFill>
              </a:rPr>
              <a:t>Slide Headline</a:t>
            </a:r>
            <a:endParaRPr lang="en-US" sz="2000" dirty="0">
              <a:solidFill>
                <a:schemeClr val="tx2"/>
              </a:solidFill>
            </a:endParaRPr>
          </a:p>
        </p:txBody>
      </p:sp>
      <p:sp>
        <p:nvSpPr>
          <p:cNvPr id="15" name="Content Placeholder 14">
            <a:extLst>
              <a:ext uri="{FF2B5EF4-FFF2-40B4-BE49-F238E27FC236}">
                <a16:creationId xmlns:a16="http://schemas.microsoft.com/office/drawing/2014/main" id="{5B42DDCB-2936-4A43-84D1-0FB08C129A39}"/>
              </a:ext>
            </a:extLst>
          </p:cNvPr>
          <p:cNvSpPr>
            <a:spLocks noGrp="1"/>
          </p:cNvSpPr>
          <p:nvPr>
            <p:ph sz="quarter" idx="13" hasCustomPrompt="1"/>
          </p:nvPr>
        </p:nvSpPr>
        <p:spPr>
          <a:xfrm>
            <a:off x="3657600" y="609600"/>
            <a:ext cx="8077200" cy="5486400"/>
          </a:xfrm>
          <a:prstGeom prst="rect">
            <a:avLst/>
          </a:prstGeom>
          <a:effectLst>
            <a:outerShdw blurRad="63500" dist="25400" dir="2700000" algn="tl" rotWithShape="0">
              <a:schemeClr val="tx2">
                <a:alpha val="80000"/>
              </a:schemeClr>
            </a:outerShdw>
          </a:effectLst>
        </p:spPr>
        <p:txBody>
          <a:bodyPr anchor="ctr"/>
          <a:lstStyle>
            <a:lvl1pPr marL="0" indent="0" algn="ctr">
              <a:buFontTx/>
              <a:buNone/>
              <a:defRPr/>
            </a:lvl1pPr>
          </a:lstStyle>
          <a:p>
            <a:pPr lvl="0"/>
            <a:r>
              <a:rPr lang="en-US" dirty="0"/>
              <a:t>Insert/Drag Screenshot Here</a:t>
            </a:r>
          </a:p>
        </p:txBody>
      </p:sp>
      <p:sp>
        <p:nvSpPr>
          <p:cNvPr id="9" name="Rectangle 8">
            <a:extLst>
              <a:ext uri="{FF2B5EF4-FFF2-40B4-BE49-F238E27FC236}">
                <a16:creationId xmlns:a16="http://schemas.microsoft.com/office/drawing/2014/main" id="{FD9E4737-B374-6A4B-86E1-34A294D5E15B}"/>
              </a:ext>
            </a:extLst>
          </p:cNvPr>
          <p:cNvSpPr/>
          <p:nvPr userDrawn="1"/>
        </p:nvSpPr>
        <p:spPr>
          <a:xfrm>
            <a:off x="1" y="6581711"/>
            <a:ext cx="12191999" cy="283368"/>
          </a:xfrm>
          <a:prstGeom prst="rect">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pic>
        <p:nvPicPr>
          <p:cNvPr id="11" name="Graphic 10">
            <a:extLst>
              <a:ext uri="{FF2B5EF4-FFF2-40B4-BE49-F238E27FC236}">
                <a16:creationId xmlns:a16="http://schemas.microsoft.com/office/drawing/2014/main" id="{573CF3F1-981D-6E4A-8D3E-7EB93B1430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51495" y="6632937"/>
            <a:ext cx="3056962" cy="177215"/>
          </a:xfrm>
          <a:prstGeom prst="rect">
            <a:avLst/>
          </a:prstGeom>
        </p:spPr>
      </p:pic>
      <p:pic>
        <p:nvPicPr>
          <p:cNvPr id="12" name="Picture 15">
            <a:extLst>
              <a:ext uri="{FF2B5EF4-FFF2-40B4-BE49-F238E27FC236}">
                <a16:creationId xmlns:a16="http://schemas.microsoft.com/office/drawing/2014/main" id="{65DB380B-A72A-8945-AE8E-19B87F99271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53030" y="6632937"/>
            <a:ext cx="875287" cy="184270"/>
          </a:xfrm>
          <a:prstGeom prst="rect">
            <a:avLst/>
          </a:prstGeom>
        </p:spPr>
      </p:pic>
    </p:spTree>
    <p:extLst>
      <p:ext uri="{BB962C8B-B14F-4D97-AF65-F5344CB8AC3E}">
        <p14:creationId xmlns:p14="http://schemas.microsoft.com/office/powerpoint/2010/main" val="287717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creenshot_Multiple">
    <p:bg>
      <p:bgPr>
        <a:solidFill>
          <a:schemeClr val="bg1">
            <a:lumMod val="85000"/>
            <a:alpha val="50000"/>
          </a:schemeClr>
        </a:solidFill>
        <a:effectLst/>
      </p:bgPr>
    </p:bg>
    <p:spTree>
      <p:nvGrpSpPr>
        <p:cNvPr id="1" name=""/>
        <p:cNvGrpSpPr/>
        <p:nvPr/>
      </p:nvGrpSpPr>
      <p:grpSpPr>
        <a:xfrm>
          <a:off x="0" y="0"/>
          <a:ext cx="0" cy="0"/>
          <a:chOff x="0" y="0"/>
          <a:chExt cx="0" cy="0"/>
        </a:xfrm>
      </p:grpSpPr>
      <p:sp>
        <p:nvSpPr>
          <p:cNvPr id="16" name="Content Placeholder 14">
            <a:extLst>
              <a:ext uri="{FF2B5EF4-FFF2-40B4-BE49-F238E27FC236}">
                <a16:creationId xmlns:a16="http://schemas.microsoft.com/office/drawing/2014/main" id="{A0905392-FB11-734D-B56C-9521C29C6680}"/>
              </a:ext>
            </a:extLst>
          </p:cNvPr>
          <p:cNvSpPr>
            <a:spLocks noGrp="1"/>
          </p:cNvSpPr>
          <p:nvPr>
            <p:ph sz="quarter" idx="14" hasCustomPrompt="1"/>
          </p:nvPr>
        </p:nvSpPr>
        <p:spPr>
          <a:xfrm>
            <a:off x="533400" y="609600"/>
            <a:ext cx="8077200" cy="5486400"/>
          </a:xfrm>
          <a:prstGeom prst="rect">
            <a:avLst/>
          </a:prstGeom>
          <a:effectLst>
            <a:outerShdw blurRad="63500" dist="25400" dir="2700000" algn="tl" rotWithShape="0">
              <a:schemeClr val="tx2">
                <a:alpha val="80000"/>
              </a:schemeClr>
            </a:outerShdw>
          </a:effectLst>
        </p:spPr>
        <p:txBody>
          <a:bodyPr anchor="ctr"/>
          <a:lstStyle>
            <a:lvl1pPr marL="0" indent="0" algn="ctr">
              <a:buFontTx/>
              <a:buNone/>
              <a:defRPr/>
            </a:lvl1pPr>
          </a:lstStyle>
          <a:p>
            <a:pPr lvl="0"/>
            <a:r>
              <a:rPr lang="en-US" dirty="0"/>
              <a:t>Insert/Drag Detail of Screenshot Here</a:t>
            </a:r>
          </a:p>
        </p:txBody>
      </p:sp>
      <p:sp>
        <p:nvSpPr>
          <p:cNvPr id="15" name="Content Placeholder 14">
            <a:extLst>
              <a:ext uri="{FF2B5EF4-FFF2-40B4-BE49-F238E27FC236}">
                <a16:creationId xmlns:a16="http://schemas.microsoft.com/office/drawing/2014/main" id="{5B42DDCB-2936-4A43-84D1-0FB08C129A39}"/>
              </a:ext>
            </a:extLst>
          </p:cNvPr>
          <p:cNvSpPr>
            <a:spLocks noGrp="1"/>
          </p:cNvSpPr>
          <p:nvPr>
            <p:ph sz="quarter" idx="13" hasCustomPrompt="1"/>
          </p:nvPr>
        </p:nvSpPr>
        <p:spPr>
          <a:xfrm>
            <a:off x="5257800" y="1219200"/>
            <a:ext cx="6457950" cy="4386532"/>
          </a:xfrm>
          <a:prstGeom prst="rect">
            <a:avLst/>
          </a:prstGeom>
          <a:effectLst>
            <a:outerShdw blurRad="63500" dist="25400" dir="2700000" algn="tl" rotWithShape="0">
              <a:schemeClr val="tx2">
                <a:alpha val="80000"/>
              </a:schemeClr>
            </a:outerShdw>
          </a:effectLst>
        </p:spPr>
        <p:txBody>
          <a:bodyPr anchor="t"/>
          <a:lstStyle>
            <a:lvl1pPr marL="0" indent="0" algn="ctr">
              <a:buFontTx/>
              <a:buNone/>
              <a:defRPr/>
            </a:lvl1pPr>
          </a:lstStyle>
          <a:p>
            <a:pPr lvl="0"/>
            <a:r>
              <a:rPr lang="en-US" dirty="0"/>
              <a:t>Insert/Drag Main Screenshot Here</a:t>
            </a:r>
          </a:p>
        </p:txBody>
      </p:sp>
      <p:sp>
        <p:nvSpPr>
          <p:cNvPr id="8" name="Rectangle 7">
            <a:extLst>
              <a:ext uri="{FF2B5EF4-FFF2-40B4-BE49-F238E27FC236}">
                <a16:creationId xmlns:a16="http://schemas.microsoft.com/office/drawing/2014/main" id="{92E2C7E7-CEBA-AB49-A741-6FFF1F2B0BB5}"/>
              </a:ext>
            </a:extLst>
          </p:cNvPr>
          <p:cNvSpPr/>
          <p:nvPr userDrawn="1"/>
        </p:nvSpPr>
        <p:spPr>
          <a:xfrm>
            <a:off x="1" y="6581711"/>
            <a:ext cx="12191999" cy="283368"/>
          </a:xfrm>
          <a:prstGeom prst="rect">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pic>
        <p:nvPicPr>
          <p:cNvPr id="10" name="Graphic 9">
            <a:extLst>
              <a:ext uri="{FF2B5EF4-FFF2-40B4-BE49-F238E27FC236}">
                <a16:creationId xmlns:a16="http://schemas.microsoft.com/office/drawing/2014/main" id="{15914F7C-2E2D-DE40-8B3B-C31D20C8D6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51495" y="6632937"/>
            <a:ext cx="3056962" cy="177215"/>
          </a:xfrm>
          <a:prstGeom prst="rect">
            <a:avLst/>
          </a:prstGeom>
        </p:spPr>
      </p:pic>
      <p:pic>
        <p:nvPicPr>
          <p:cNvPr id="11" name="Picture 15">
            <a:extLst>
              <a:ext uri="{FF2B5EF4-FFF2-40B4-BE49-F238E27FC236}">
                <a16:creationId xmlns:a16="http://schemas.microsoft.com/office/drawing/2014/main" id="{C47678CE-59B2-3C48-8D18-72AF961E5FD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53030" y="6632937"/>
            <a:ext cx="875287" cy="184270"/>
          </a:xfrm>
          <a:prstGeom prst="rect">
            <a:avLst/>
          </a:prstGeom>
        </p:spPr>
      </p:pic>
    </p:spTree>
    <p:extLst>
      <p:ext uri="{BB962C8B-B14F-4D97-AF65-F5344CB8AC3E}">
        <p14:creationId xmlns:p14="http://schemas.microsoft.com/office/powerpoint/2010/main" val="1945800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creenshot_Tablet">
    <p:bg>
      <p:bgPr>
        <a:solidFill>
          <a:schemeClr val="bg1">
            <a:lumMod val="85000"/>
            <a:alpha val="50000"/>
          </a:schemeClr>
        </a:solidFill>
        <a:effectLst/>
      </p:bgPr>
    </p:bg>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98F26922-0C77-AF45-8C51-6F9C168B58DF}"/>
              </a:ext>
            </a:extLst>
          </p:cNvPr>
          <p:cNvSpPr>
            <a:spLocks noGrp="1"/>
          </p:cNvSpPr>
          <p:nvPr>
            <p:ph type="body" sz="quarter" idx="11" hasCustomPrompt="1"/>
          </p:nvPr>
        </p:nvSpPr>
        <p:spPr>
          <a:xfrm>
            <a:off x="304800" y="2667000"/>
            <a:ext cx="2971800" cy="3124200"/>
          </a:xfrm>
          <a:prstGeom prst="rect">
            <a:avLst/>
          </a:prstGeom>
        </p:spPr>
        <p:txBody>
          <a:bodyPr/>
          <a:lstStyle>
            <a:lvl1pPr marL="342900" indent="-342900">
              <a:buFont typeface="Arial" panose="020B0604020202020204" pitchFamily="34" charset="0"/>
              <a:buChar char="•"/>
              <a:defRPr/>
            </a:lvl1pPr>
            <a:lvl2pPr marL="586734" indent="-342900">
              <a:buFont typeface="Arial" panose="020B0604020202020204" pitchFamily="34" charset="0"/>
              <a:buChar char="•"/>
              <a:defRPr sz="1600"/>
            </a:lvl2pPr>
            <a:lvl3pPr marL="487668" indent="0">
              <a:buFontTx/>
              <a:buNone/>
              <a:defRPr/>
            </a:lvl3pPr>
            <a:lvl4pPr marL="731502" indent="0">
              <a:buFontTx/>
              <a:buNone/>
              <a:defRPr/>
            </a:lvl4pPr>
            <a:lvl5pPr marL="975336" indent="0">
              <a:buFontTx/>
              <a:buNone/>
              <a:defRPr/>
            </a:lvl5pPr>
          </a:lstStyle>
          <a:p>
            <a:pPr>
              <a:lnSpc>
                <a:spcPct val="95000"/>
              </a:lnSpc>
            </a:pPr>
            <a:r>
              <a:rPr lang="en-US" sz="2000" dirty="0">
                <a:solidFill>
                  <a:srgbClr val="58595B"/>
                </a:solidFill>
              </a:rPr>
              <a:t>Bullet 1</a:t>
            </a:r>
          </a:p>
          <a:p>
            <a:pPr>
              <a:lnSpc>
                <a:spcPct val="95000"/>
              </a:lnSpc>
            </a:pPr>
            <a:r>
              <a:rPr lang="en-US" sz="2000" dirty="0">
                <a:solidFill>
                  <a:srgbClr val="58595B"/>
                </a:solidFill>
              </a:rPr>
              <a:t>Bullet 2</a:t>
            </a:r>
          </a:p>
          <a:p>
            <a:pPr>
              <a:lnSpc>
                <a:spcPct val="95000"/>
              </a:lnSpc>
            </a:pPr>
            <a:r>
              <a:rPr lang="en-US" sz="2000" dirty="0">
                <a:solidFill>
                  <a:srgbClr val="58595B"/>
                </a:solidFill>
              </a:rPr>
              <a:t>Bullet 3</a:t>
            </a:r>
            <a:endParaRPr lang="en-US" sz="2000" dirty="0">
              <a:solidFill>
                <a:schemeClr val="tx2"/>
              </a:solidFill>
            </a:endParaRPr>
          </a:p>
        </p:txBody>
      </p:sp>
      <p:sp>
        <p:nvSpPr>
          <p:cNvPr id="22" name="Text Placeholder 20">
            <a:extLst>
              <a:ext uri="{FF2B5EF4-FFF2-40B4-BE49-F238E27FC236}">
                <a16:creationId xmlns:a16="http://schemas.microsoft.com/office/drawing/2014/main" id="{D5EC5C61-9A47-3442-BD31-8E8C378B1BDF}"/>
              </a:ext>
            </a:extLst>
          </p:cNvPr>
          <p:cNvSpPr>
            <a:spLocks noGrp="1"/>
          </p:cNvSpPr>
          <p:nvPr>
            <p:ph type="body" sz="quarter" idx="12" hasCustomPrompt="1"/>
          </p:nvPr>
        </p:nvSpPr>
        <p:spPr>
          <a:xfrm>
            <a:off x="304800" y="1066800"/>
            <a:ext cx="2971800" cy="1447800"/>
          </a:xfrm>
          <a:prstGeom prst="rect">
            <a:avLst/>
          </a:prstGeom>
        </p:spPr>
        <p:txBody>
          <a:bodyPr/>
          <a:lstStyle>
            <a:lvl1pPr marL="0" indent="0">
              <a:buFontTx/>
              <a:buNone/>
              <a:defRPr sz="2400" b="1">
                <a:solidFill>
                  <a:schemeClr val="accent1"/>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a:lnSpc>
                <a:spcPct val="95000"/>
              </a:lnSpc>
            </a:pPr>
            <a:r>
              <a:rPr lang="en-US" sz="2000" dirty="0">
                <a:solidFill>
                  <a:srgbClr val="58595B"/>
                </a:solidFill>
              </a:rPr>
              <a:t>Slide Headline</a:t>
            </a:r>
            <a:endParaRPr lang="en-US" sz="2000" dirty="0">
              <a:solidFill>
                <a:schemeClr val="tx2"/>
              </a:solidFill>
            </a:endParaRPr>
          </a:p>
        </p:txBody>
      </p:sp>
      <p:sp>
        <p:nvSpPr>
          <p:cNvPr id="15" name="Content Placeholder 14">
            <a:extLst>
              <a:ext uri="{FF2B5EF4-FFF2-40B4-BE49-F238E27FC236}">
                <a16:creationId xmlns:a16="http://schemas.microsoft.com/office/drawing/2014/main" id="{5B42DDCB-2936-4A43-84D1-0FB08C129A39}"/>
              </a:ext>
            </a:extLst>
          </p:cNvPr>
          <p:cNvSpPr>
            <a:spLocks noGrp="1"/>
          </p:cNvSpPr>
          <p:nvPr>
            <p:ph sz="quarter" idx="13" hasCustomPrompt="1"/>
          </p:nvPr>
        </p:nvSpPr>
        <p:spPr>
          <a:xfrm>
            <a:off x="4402067" y="973742"/>
            <a:ext cx="6538365" cy="4901076"/>
          </a:xfrm>
          <a:prstGeom prst="rect">
            <a:avLst/>
          </a:prstGeom>
          <a:effectLst>
            <a:outerShdw blurRad="63500" dist="25400" dir="2700000" algn="tl" rotWithShape="0">
              <a:schemeClr val="tx2">
                <a:alpha val="80000"/>
              </a:schemeClr>
            </a:outerShdw>
          </a:effectLst>
        </p:spPr>
        <p:txBody>
          <a:bodyPr anchor="ctr"/>
          <a:lstStyle>
            <a:lvl1pPr marL="0" indent="0" algn="ctr">
              <a:buFontTx/>
              <a:buNone/>
              <a:defRPr/>
            </a:lvl1pPr>
          </a:lstStyle>
          <a:p>
            <a:pPr lvl="0"/>
            <a:r>
              <a:rPr lang="en-US" dirty="0"/>
              <a:t>Insert/Drag Screenshot Here</a:t>
            </a:r>
          </a:p>
        </p:txBody>
      </p:sp>
      <p:pic>
        <p:nvPicPr>
          <p:cNvPr id="14" name="Picture 13">
            <a:extLst>
              <a:ext uri="{FF2B5EF4-FFF2-40B4-BE49-F238E27FC236}">
                <a16:creationId xmlns:a16="http://schemas.microsoft.com/office/drawing/2014/main" id="{49EC8BFD-D4C5-744D-8EB5-507F2CDED458}"/>
              </a:ext>
            </a:extLst>
          </p:cNvPr>
          <p:cNvPicPr>
            <a:picLocks noChangeAspect="1"/>
          </p:cNvPicPr>
          <p:nvPr userDrawn="1"/>
        </p:nvPicPr>
        <p:blipFill>
          <a:blip r:embed="rId2"/>
          <a:stretch>
            <a:fillRect/>
          </a:stretch>
        </p:blipFill>
        <p:spPr>
          <a:xfrm>
            <a:off x="3474840" y="582627"/>
            <a:ext cx="8429224" cy="5818173"/>
          </a:xfrm>
          <a:prstGeom prst="rect">
            <a:avLst/>
          </a:prstGeom>
        </p:spPr>
      </p:pic>
      <p:sp>
        <p:nvSpPr>
          <p:cNvPr id="10" name="Rectangle 9">
            <a:extLst>
              <a:ext uri="{FF2B5EF4-FFF2-40B4-BE49-F238E27FC236}">
                <a16:creationId xmlns:a16="http://schemas.microsoft.com/office/drawing/2014/main" id="{DC9FC04D-648B-1547-A0C7-64DB0B0AEDDA}"/>
              </a:ext>
            </a:extLst>
          </p:cNvPr>
          <p:cNvSpPr/>
          <p:nvPr userDrawn="1"/>
        </p:nvSpPr>
        <p:spPr>
          <a:xfrm>
            <a:off x="1" y="6581711"/>
            <a:ext cx="12191999" cy="283368"/>
          </a:xfrm>
          <a:prstGeom prst="rect">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pic>
        <p:nvPicPr>
          <p:cNvPr id="12" name="Graphic 11">
            <a:extLst>
              <a:ext uri="{FF2B5EF4-FFF2-40B4-BE49-F238E27FC236}">
                <a16:creationId xmlns:a16="http://schemas.microsoft.com/office/drawing/2014/main" id="{FA4066FD-D46A-544D-9D78-3632D77ED5B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951495" y="6632937"/>
            <a:ext cx="3056962" cy="177215"/>
          </a:xfrm>
          <a:prstGeom prst="rect">
            <a:avLst/>
          </a:prstGeom>
        </p:spPr>
      </p:pic>
      <p:pic>
        <p:nvPicPr>
          <p:cNvPr id="13" name="Picture 15">
            <a:extLst>
              <a:ext uri="{FF2B5EF4-FFF2-40B4-BE49-F238E27FC236}">
                <a16:creationId xmlns:a16="http://schemas.microsoft.com/office/drawing/2014/main" id="{F45D1BDF-7362-A147-937F-3455ACE74F8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53030" y="6632937"/>
            <a:ext cx="875287" cy="184270"/>
          </a:xfrm>
          <a:prstGeom prst="rect">
            <a:avLst/>
          </a:prstGeom>
        </p:spPr>
      </p:pic>
    </p:spTree>
    <p:extLst>
      <p:ext uri="{BB962C8B-B14F-4D97-AF65-F5344CB8AC3E}">
        <p14:creationId xmlns:p14="http://schemas.microsoft.com/office/powerpoint/2010/main" val="422903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creenshot_Tablet_Vertical">
    <p:bg>
      <p:bgPr>
        <a:solidFill>
          <a:schemeClr val="bg1">
            <a:lumMod val="85000"/>
            <a:alpha val="50000"/>
          </a:schemeClr>
        </a:solidFill>
        <a:effectLst/>
      </p:bgPr>
    </p:bg>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98F26922-0C77-AF45-8C51-6F9C168B58DF}"/>
              </a:ext>
            </a:extLst>
          </p:cNvPr>
          <p:cNvSpPr>
            <a:spLocks noGrp="1"/>
          </p:cNvSpPr>
          <p:nvPr>
            <p:ph type="body" sz="quarter" idx="11" hasCustomPrompt="1"/>
          </p:nvPr>
        </p:nvSpPr>
        <p:spPr>
          <a:xfrm>
            <a:off x="685800" y="2667000"/>
            <a:ext cx="3571338" cy="3124200"/>
          </a:xfrm>
          <a:prstGeom prst="rect">
            <a:avLst/>
          </a:prstGeom>
        </p:spPr>
        <p:txBody>
          <a:bodyPr/>
          <a:lstStyle>
            <a:lvl1pPr marL="342900" indent="-342900">
              <a:buFont typeface="Arial" panose="020B0604020202020204" pitchFamily="34" charset="0"/>
              <a:buChar char="•"/>
              <a:defRPr/>
            </a:lvl1pPr>
            <a:lvl2pPr marL="586734" indent="-342900">
              <a:buFont typeface="Arial" panose="020B0604020202020204" pitchFamily="34" charset="0"/>
              <a:buChar char="•"/>
              <a:defRPr sz="1600"/>
            </a:lvl2pPr>
            <a:lvl3pPr marL="487668" indent="0">
              <a:buFontTx/>
              <a:buNone/>
              <a:defRPr/>
            </a:lvl3pPr>
            <a:lvl4pPr marL="731502" indent="0">
              <a:buFontTx/>
              <a:buNone/>
              <a:defRPr/>
            </a:lvl4pPr>
            <a:lvl5pPr marL="975336" indent="0">
              <a:buFontTx/>
              <a:buNone/>
              <a:defRPr/>
            </a:lvl5pPr>
          </a:lstStyle>
          <a:p>
            <a:pPr>
              <a:lnSpc>
                <a:spcPct val="95000"/>
              </a:lnSpc>
            </a:pPr>
            <a:r>
              <a:rPr lang="en-US" sz="2000" dirty="0">
                <a:solidFill>
                  <a:srgbClr val="58595B"/>
                </a:solidFill>
              </a:rPr>
              <a:t>Bullet 1</a:t>
            </a:r>
          </a:p>
          <a:p>
            <a:pPr>
              <a:lnSpc>
                <a:spcPct val="95000"/>
              </a:lnSpc>
            </a:pPr>
            <a:r>
              <a:rPr lang="en-US" sz="2000" dirty="0">
                <a:solidFill>
                  <a:srgbClr val="58595B"/>
                </a:solidFill>
              </a:rPr>
              <a:t>Bullet 2</a:t>
            </a:r>
          </a:p>
          <a:p>
            <a:pPr>
              <a:lnSpc>
                <a:spcPct val="95000"/>
              </a:lnSpc>
            </a:pPr>
            <a:r>
              <a:rPr lang="en-US" sz="2000" dirty="0">
                <a:solidFill>
                  <a:srgbClr val="58595B"/>
                </a:solidFill>
              </a:rPr>
              <a:t>Bullet 3</a:t>
            </a:r>
            <a:endParaRPr lang="en-US" sz="2000" dirty="0">
              <a:solidFill>
                <a:schemeClr val="tx2"/>
              </a:solidFill>
            </a:endParaRPr>
          </a:p>
        </p:txBody>
      </p:sp>
      <p:sp>
        <p:nvSpPr>
          <p:cNvPr id="22" name="Text Placeholder 20">
            <a:extLst>
              <a:ext uri="{FF2B5EF4-FFF2-40B4-BE49-F238E27FC236}">
                <a16:creationId xmlns:a16="http://schemas.microsoft.com/office/drawing/2014/main" id="{D5EC5C61-9A47-3442-BD31-8E8C378B1BDF}"/>
              </a:ext>
            </a:extLst>
          </p:cNvPr>
          <p:cNvSpPr>
            <a:spLocks noGrp="1"/>
          </p:cNvSpPr>
          <p:nvPr>
            <p:ph type="body" sz="quarter" idx="12" hasCustomPrompt="1"/>
          </p:nvPr>
        </p:nvSpPr>
        <p:spPr>
          <a:xfrm>
            <a:off x="685800" y="1066800"/>
            <a:ext cx="3571338" cy="1447800"/>
          </a:xfrm>
          <a:prstGeom prst="rect">
            <a:avLst/>
          </a:prstGeom>
        </p:spPr>
        <p:txBody>
          <a:bodyPr/>
          <a:lstStyle>
            <a:lvl1pPr marL="0" indent="0">
              <a:buFontTx/>
              <a:buNone/>
              <a:defRPr sz="2400" b="1">
                <a:solidFill>
                  <a:schemeClr val="accent1"/>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a:lnSpc>
                <a:spcPct val="95000"/>
              </a:lnSpc>
            </a:pPr>
            <a:r>
              <a:rPr lang="en-US" sz="2000" dirty="0">
                <a:solidFill>
                  <a:srgbClr val="58595B"/>
                </a:solidFill>
              </a:rPr>
              <a:t>Slide Headline</a:t>
            </a:r>
            <a:endParaRPr lang="en-US" sz="2000" dirty="0">
              <a:solidFill>
                <a:schemeClr val="tx2"/>
              </a:solidFill>
            </a:endParaRPr>
          </a:p>
        </p:txBody>
      </p:sp>
      <p:sp>
        <p:nvSpPr>
          <p:cNvPr id="16" name="Picture Placeholder 15">
            <a:extLst>
              <a:ext uri="{FF2B5EF4-FFF2-40B4-BE49-F238E27FC236}">
                <a16:creationId xmlns:a16="http://schemas.microsoft.com/office/drawing/2014/main" id="{82DE10F4-CDD3-734C-A079-C776E9F59FDB}"/>
              </a:ext>
            </a:extLst>
          </p:cNvPr>
          <p:cNvSpPr>
            <a:spLocks noGrp="1"/>
          </p:cNvSpPr>
          <p:nvPr>
            <p:ph type="pic" sz="quarter" idx="13" hasCustomPrompt="1"/>
          </p:nvPr>
        </p:nvSpPr>
        <p:spPr>
          <a:xfrm>
            <a:off x="5818415" y="1314449"/>
            <a:ext cx="4991099" cy="6041572"/>
          </a:xfrm>
          <a:prstGeom prst="rect">
            <a:avLst/>
          </a:prstGeom>
        </p:spPr>
        <p:txBody>
          <a:bodyPr anchor="ctr"/>
          <a:lstStyle>
            <a:lvl1pPr marL="0" indent="0" algn="ctr">
              <a:buFontTx/>
              <a:buNone/>
              <a:defRPr/>
            </a:lvl1pPr>
          </a:lstStyle>
          <a:p>
            <a:r>
              <a:rPr lang="en-US" dirty="0"/>
              <a:t>Insert/Drag Screenshot Here</a:t>
            </a:r>
          </a:p>
        </p:txBody>
      </p:sp>
      <p:pic>
        <p:nvPicPr>
          <p:cNvPr id="18" name="Picture 17">
            <a:extLst>
              <a:ext uri="{FF2B5EF4-FFF2-40B4-BE49-F238E27FC236}">
                <a16:creationId xmlns:a16="http://schemas.microsoft.com/office/drawing/2014/main" id="{EF971444-43A7-9340-AB55-FEC84A81AE70}"/>
              </a:ext>
            </a:extLst>
          </p:cNvPr>
          <p:cNvPicPr>
            <a:picLocks noChangeAspect="1"/>
          </p:cNvPicPr>
          <p:nvPr userDrawn="1"/>
        </p:nvPicPr>
        <p:blipFill rotWithShape="1">
          <a:blip r:embed="rId2"/>
          <a:srcRect r="23810"/>
          <a:stretch/>
        </p:blipFill>
        <p:spPr>
          <a:xfrm rot="5400000">
            <a:off x="4970786" y="645597"/>
            <a:ext cx="6518996" cy="5905816"/>
          </a:xfrm>
          <a:prstGeom prst="rect">
            <a:avLst/>
          </a:prstGeom>
        </p:spPr>
      </p:pic>
      <p:sp>
        <p:nvSpPr>
          <p:cNvPr id="10" name="Rectangle 9">
            <a:extLst>
              <a:ext uri="{FF2B5EF4-FFF2-40B4-BE49-F238E27FC236}">
                <a16:creationId xmlns:a16="http://schemas.microsoft.com/office/drawing/2014/main" id="{DA2554FE-F956-F648-8E13-3C2B875CB45E}"/>
              </a:ext>
            </a:extLst>
          </p:cNvPr>
          <p:cNvSpPr/>
          <p:nvPr userDrawn="1"/>
        </p:nvSpPr>
        <p:spPr>
          <a:xfrm>
            <a:off x="1" y="6581711"/>
            <a:ext cx="12191999" cy="283368"/>
          </a:xfrm>
          <a:prstGeom prst="rect">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pic>
        <p:nvPicPr>
          <p:cNvPr id="12" name="Graphic 11">
            <a:extLst>
              <a:ext uri="{FF2B5EF4-FFF2-40B4-BE49-F238E27FC236}">
                <a16:creationId xmlns:a16="http://schemas.microsoft.com/office/drawing/2014/main" id="{60221C4E-1F44-2B42-B8FE-23C90B4837C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951495" y="6632937"/>
            <a:ext cx="3056962" cy="177215"/>
          </a:xfrm>
          <a:prstGeom prst="rect">
            <a:avLst/>
          </a:prstGeom>
        </p:spPr>
      </p:pic>
      <p:pic>
        <p:nvPicPr>
          <p:cNvPr id="13" name="Picture 15">
            <a:extLst>
              <a:ext uri="{FF2B5EF4-FFF2-40B4-BE49-F238E27FC236}">
                <a16:creationId xmlns:a16="http://schemas.microsoft.com/office/drawing/2014/main" id="{2D93CFFD-4E35-9E41-A473-3A088D661F5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53030" y="6632937"/>
            <a:ext cx="875287" cy="184270"/>
          </a:xfrm>
          <a:prstGeom prst="rect">
            <a:avLst/>
          </a:prstGeom>
        </p:spPr>
      </p:pic>
    </p:spTree>
    <p:extLst>
      <p:ext uri="{BB962C8B-B14F-4D97-AF65-F5344CB8AC3E}">
        <p14:creationId xmlns:p14="http://schemas.microsoft.com/office/powerpoint/2010/main" val="3219647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creenshot_Laptop_Left">
    <p:bg>
      <p:bgPr>
        <a:solidFill>
          <a:schemeClr val="bg1">
            <a:lumMod val="85000"/>
            <a:alpha val="50000"/>
          </a:schemeClr>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45985006-34BF-2B42-83DB-AE6E019E5F29}"/>
              </a:ext>
            </a:extLst>
          </p:cNvPr>
          <p:cNvPicPr>
            <a:picLocks noChangeAspect="1"/>
          </p:cNvPicPr>
          <p:nvPr userDrawn="1"/>
        </p:nvPicPr>
        <p:blipFill>
          <a:blip r:embed="rId2"/>
          <a:stretch>
            <a:fillRect/>
          </a:stretch>
        </p:blipFill>
        <p:spPr>
          <a:xfrm>
            <a:off x="-1600200" y="103032"/>
            <a:ext cx="10861519" cy="6763106"/>
          </a:xfrm>
          <a:prstGeom prst="rect">
            <a:avLst/>
          </a:prstGeom>
        </p:spPr>
      </p:pic>
      <p:sp>
        <p:nvSpPr>
          <p:cNvPr id="17" name="Picture Placeholder 16">
            <a:extLst>
              <a:ext uri="{FF2B5EF4-FFF2-40B4-BE49-F238E27FC236}">
                <a16:creationId xmlns:a16="http://schemas.microsoft.com/office/drawing/2014/main" id="{DAF17668-DA1C-534B-B1F5-2F1EEC5544BC}"/>
              </a:ext>
            </a:extLst>
          </p:cNvPr>
          <p:cNvSpPr>
            <a:spLocks noGrp="1"/>
          </p:cNvSpPr>
          <p:nvPr>
            <p:ph type="pic" sz="quarter" idx="10"/>
          </p:nvPr>
        </p:nvSpPr>
        <p:spPr>
          <a:xfrm>
            <a:off x="-228600" y="628345"/>
            <a:ext cx="8077200" cy="5105400"/>
          </a:xfrm>
          <a:prstGeom prst="rect">
            <a:avLst/>
          </a:prstGeom>
        </p:spPr>
        <p:txBody>
          <a:bodyPr/>
          <a:lstStyle>
            <a:lvl1pPr marL="0" indent="0" algn="ctr">
              <a:buFont typeface="Arial" panose="020B0604020202020204" pitchFamily="34" charset="0"/>
              <a:buNone/>
              <a:defRPr/>
            </a:lvl1pPr>
          </a:lstStyle>
          <a:p>
            <a:endParaRPr lang="en-US" dirty="0"/>
          </a:p>
          <a:p>
            <a:endParaRPr lang="en-US" dirty="0"/>
          </a:p>
          <a:p>
            <a:endParaRPr lang="en-US" dirty="0"/>
          </a:p>
          <a:p>
            <a:r>
              <a:rPr lang="en-US" dirty="0"/>
              <a:t>Insert screenshot for laptop</a:t>
            </a:r>
          </a:p>
        </p:txBody>
      </p:sp>
      <p:sp>
        <p:nvSpPr>
          <p:cNvPr id="21" name="Text Placeholder 20">
            <a:extLst>
              <a:ext uri="{FF2B5EF4-FFF2-40B4-BE49-F238E27FC236}">
                <a16:creationId xmlns:a16="http://schemas.microsoft.com/office/drawing/2014/main" id="{98F26922-0C77-AF45-8C51-6F9C168B58DF}"/>
              </a:ext>
            </a:extLst>
          </p:cNvPr>
          <p:cNvSpPr>
            <a:spLocks noGrp="1"/>
          </p:cNvSpPr>
          <p:nvPr>
            <p:ph type="body" sz="quarter" idx="11" hasCustomPrompt="1"/>
          </p:nvPr>
        </p:nvSpPr>
        <p:spPr>
          <a:xfrm>
            <a:off x="8610600" y="2667000"/>
            <a:ext cx="3200400" cy="3124200"/>
          </a:xfrm>
          <a:prstGeom prst="rect">
            <a:avLst/>
          </a:prstGeom>
        </p:spPr>
        <p:txBody>
          <a:bodyPr/>
          <a:lstStyle>
            <a:lvl1pPr marL="342900" indent="-342900">
              <a:buFont typeface="Arial" panose="020B0604020202020204" pitchFamily="34" charset="0"/>
              <a:buChar char="•"/>
              <a:defRPr/>
            </a:lvl1pPr>
            <a:lvl2pPr marL="586734" indent="-342900">
              <a:buFont typeface="Arial" panose="020B0604020202020204" pitchFamily="34" charset="0"/>
              <a:buChar char="•"/>
              <a:defRPr sz="1600"/>
            </a:lvl2pPr>
            <a:lvl3pPr marL="487668" indent="0">
              <a:buFontTx/>
              <a:buNone/>
              <a:defRPr/>
            </a:lvl3pPr>
            <a:lvl4pPr marL="731502" indent="0">
              <a:buFontTx/>
              <a:buNone/>
              <a:defRPr/>
            </a:lvl4pPr>
            <a:lvl5pPr marL="975336" indent="0">
              <a:buFontTx/>
              <a:buNone/>
              <a:defRPr/>
            </a:lvl5pPr>
          </a:lstStyle>
          <a:p>
            <a:pPr>
              <a:lnSpc>
                <a:spcPct val="95000"/>
              </a:lnSpc>
            </a:pPr>
            <a:r>
              <a:rPr lang="en-US" sz="2000" dirty="0">
                <a:solidFill>
                  <a:srgbClr val="58595B"/>
                </a:solidFill>
              </a:rPr>
              <a:t>Bullet 1 </a:t>
            </a:r>
          </a:p>
          <a:p>
            <a:pPr>
              <a:lnSpc>
                <a:spcPct val="95000"/>
              </a:lnSpc>
            </a:pPr>
            <a:r>
              <a:rPr lang="en-US" sz="2000" dirty="0">
                <a:solidFill>
                  <a:srgbClr val="58595B"/>
                </a:solidFill>
              </a:rPr>
              <a:t>Bullet 2</a:t>
            </a:r>
          </a:p>
          <a:p>
            <a:pPr>
              <a:lnSpc>
                <a:spcPct val="95000"/>
              </a:lnSpc>
            </a:pPr>
            <a:r>
              <a:rPr lang="en-US" sz="2000" dirty="0">
                <a:solidFill>
                  <a:srgbClr val="58595B"/>
                </a:solidFill>
              </a:rPr>
              <a:t>Bullet 3</a:t>
            </a:r>
            <a:endParaRPr lang="en-US" sz="2000" dirty="0">
              <a:solidFill>
                <a:schemeClr val="tx2"/>
              </a:solidFill>
            </a:endParaRPr>
          </a:p>
        </p:txBody>
      </p:sp>
      <p:sp>
        <p:nvSpPr>
          <p:cNvPr id="22" name="Text Placeholder 20">
            <a:extLst>
              <a:ext uri="{FF2B5EF4-FFF2-40B4-BE49-F238E27FC236}">
                <a16:creationId xmlns:a16="http://schemas.microsoft.com/office/drawing/2014/main" id="{D5EC5C61-9A47-3442-BD31-8E8C378B1BDF}"/>
              </a:ext>
            </a:extLst>
          </p:cNvPr>
          <p:cNvSpPr>
            <a:spLocks noGrp="1"/>
          </p:cNvSpPr>
          <p:nvPr>
            <p:ph type="body" sz="quarter" idx="12" hasCustomPrompt="1"/>
          </p:nvPr>
        </p:nvSpPr>
        <p:spPr>
          <a:xfrm>
            <a:off x="8610600" y="1066800"/>
            <a:ext cx="3200400" cy="1447800"/>
          </a:xfrm>
          <a:prstGeom prst="rect">
            <a:avLst/>
          </a:prstGeom>
        </p:spPr>
        <p:txBody>
          <a:bodyPr/>
          <a:lstStyle>
            <a:lvl1pPr marL="0" indent="0">
              <a:buFontTx/>
              <a:buNone/>
              <a:defRPr sz="2400" b="1">
                <a:solidFill>
                  <a:schemeClr val="accent1"/>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a:lnSpc>
                <a:spcPct val="95000"/>
              </a:lnSpc>
            </a:pPr>
            <a:r>
              <a:rPr lang="en-US" sz="2000" dirty="0">
                <a:solidFill>
                  <a:srgbClr val="58595B"/>
                </a:solidFill>
              </a:rPr>
              <a:t>Slide Headline</a:t>
            </a:r>
            <a:endParaRPr lang="en-US" sz="2000" dirty="0">
              <a:solidFill>
                <a:schemeClr val="tx2"/>
              </a:solidFill>
            </a:endParaRPr>
          </a:p>
        </p:txBody>
      </p:sp>
      <p:sp>
        <p:nvSpPr>
          <p:cNvPr id="10" name="Rectangle 9">
            <a:extLst>
              <a:ext uri="{FF2B5EF4-FFF2-40B4-BE49-F238E27FC236}">
                <a16:creationId xmlns:a16="http://schemas.microsoft.com/office/drawing/2014/main" id="{CE2CAEA5-1128-084F-A14D-3A9260CA8685}"/>
              </a:ext>
            </a:extLst>
          </p:cNvPr>
          <p:cNvSpPr/>
          <p:nvPr userDrawn="1"/>
        </p:nvSpPr>
        <p:spPr>
          <a:xfrm>
            <a:off x="1" y="6581711"/>
            <a:ext cx="12191999" cy="283368"/>
          </a:xfrm>
          <a:prstGeom prst="rect">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pic>
        <p:nvPicPr>
          <p:cNvPr id="12" name="Graphic 11">
            <a:extLst>
              <a:ext uri="{FF2B5EF4-FFF2-40B4-BE49-F238E27FC236}">
                <a16:creationId xmlns:a16="http://schemas.microsoft.com/office/drawing/2014/main" id="{9E4BF936-89A6-AA41-AD17-E0AB86DC538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951495" y="6632937"/>
            <a:ext cx="3056962" cy="177215"/>
          </a:xfrm>
          <a:prstGeom prst="rect">
            <a:avLst/>
          </a:prstGeom>
        </p:spPr>
      </p:pic>
      <p:pic>
        <p:nvPicPr>
          <p:cNvPr id="13" name="Picture 15">
            <a:extLst>
              <a:ext uri="{FF2B5EF4-FFF2-40B4-BE49-F238E27FC236}">
                <a16:creationId xmlns:a16="http://schemas.microsoft.com/office/drawing/2014/main" id="{2FF004C2-24DE-2A49-B927-8743F2351A7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53030" y="6632937"/>
            <a:ext cx="875287" cy="184270"/>
          </a:xfrm>
          <a:prstGeom prst="rect">
            <a:avLst/>
          </a:prstGeom>
        </p:spPr>
      </p:pic>
    </p:spTree>
    <p:extLst>
      <p:ext uri="{BB962C8B-B14F-4D97-AF65-F5344CB8AC3E}">
        <p14:creationId xmlns:p14="http://schemas.microsoft.com/office/powerpoint/2010/main" val="1542043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radient Background White Footer">
    <p:bg>
      <p:bgPr>
        <a:gradFill>
          <a:gsLst>
            <a:gs pos="100000">
              <a:schemeClr val="accent3">
                <a:lumMod val="97000"/>
                <a:alpha val="85000"/>
              </a:schemeClr>
            </a:gs>
            <a:gs pos="50000">
              <a:schemeClr val="accent1"/>
            </a:gs>
          </a:gsLst>
          <a:lin ang="19200000" scaled="0"/>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0A2CCC5-6088-A243-B0D6-E6394698C9F1}"/>
              </a:ext>
            </a:extLst>
          </p:cNvPr>
          <p:cNvSpPr/>
          <p:nvPr userDrawn="1"/>
        </p:nvSpPr>
        <p:spPr>
          <a:xfrm>
            <a:off x="1" y="6574632"/>
            <a:ext cx="12191999" cy="283368"/>
          </a:xfrm>
          <a:prstGeom prst="rect">
            <a:avLst/>
          </a:prstGeom>
          <a:solidFill>
            <a:schemeClr val="bg1"/>
          </a:solidFill>
          <a:effectLst>
            <a:innerShdw blurRad="114300">
              <a:schemeClr val="bg1">
                <a:lumMod val="85000"/>
              </a:schemeClr>
            </a:innerShdw>
          </a:effectLst>
        </p:spPr>
        <p:txBody>
          <a:bodyPr wrap="square" rtlCol="0" anchor="ctr">
            <a:spAutoFit/>
          </a:bodyPr>
          <a:lstStyle/>
          <a:p>
            <a:pPr algn="ctr">
              <a:lnSpc>
                <a:spcPct val="90000"/>
              </a:lnSpc>
            </a:pPr>
            <a:endParaRPr lang="en-US" sz="2800">
              <a:solidFill>
                <a:schemeClr val="bg1"/>
              </a:solidFill>
            </a:endParaRPr>
          </a:p>
        </p:txBody>
      </p:sp>
      <p:pic>
        <p:nvPicPr>
          <p:cNvPr id="8" name="Picture 15">
            <a:extLst>
              <a:ext uri="{FF2B5EF4-FFF2-40B4-BE49-F238E27FC236}">
                <a16:creationId xmlns:a16="http://schemas.microsoft.com/office/drawing/2014/main" id="{6507FE77-D7BB-C743-AEBE-16F985A90C3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53030" y="6632937"/>
            <a:ext cx="875287" cy="184271"/>
          </a:xfrm>
          <a:prstGeom prst="rect">
            <a:avLst/>
          </a:prstGeom>
        </p:spPr>
      </p:pic>
      <p:pic>
        <p:nvPicPr>
          <p:cNvPr id="9" name="Graphic 8">
            <a:extLst>
              <a:ext uri="{FF2B5EF4-FFF2-40B4-BE49-F238E27FC236}">
                <a16:creationId xmlns:a16="http://schemas.microsoft.com/office/drawing/2014/main" id="{07CAB19D-80C2-A941-B5D4-04BC6FB5FA0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951497" y="6632937"/>
            <a:ext cx="3056958" cy="177215"/>
          </a:xfrm>
          <a:prstGeom prst="rect">
            <a:avLst/>
          </a:prstGeom>
        </p:spPr>
      </p:pic>
    </p:spTree>
    <p:extLst>
      <p:ext uri="{BB962C8B-B14F-4D97-AF65-F5344CB8AC3E}">
        <p14:creationId xmlns:p14="http://schemas.microsoft.com/office/powerpoint/2010/main" val="386825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creenshot_Laptop_Right">
    <p:bg>
      <p:bgPr>
        <a:solidFill>
          <a:schemeClr val="bg1">
            <a:lumMod val="85000"/>
            <a:alpha val="50000"/>
          </a:schemeClr>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2230DAE0-D7C2-0A4C-9F1B-74AE2ADC2AC8}"/>
              </a:ext>
            </a:extLst>
          </p:cNvPr>
          <p:cNvPicPr>
            <a:picLocks noChangeAspect="1"/>
          </p:cNvPicPr>
          <p:nvPr userDrawn="1"/>
        </p:nvPicPr>
        <p:blipFill>
          <a:blip r:embed="rId2"/>
          <a:stretch>
            <a:fillRect/>
          </a:stretch>
        </p:blipFill>
        <p:spPr>
          <a:xfrm>
            <a:off x="2895600" y="103032"/>
            <a:ext cx="10861519" cy="6763106"/>
          </a:xfrm>
          <a:prstGeom prst="rect">
            <a:avLst/>
          </a:prstGeom>
        </p:spPr>
      </p:pic>
      <p:sp>
        <p:nvSpPr>
          <p:cNvPr id="17" name="Picture Placeholder 16">
            <a:extLst>
              <a:ext uri="{FF2B5EF4-FFF2-40B4-BE49-F238E27FC236}">
                <a16:creationId xmlns:a16="http://schemas.microsoft.com/office/drawing/2014/main" id="{DAF17668-DA1C-534B-B1F5-2F1EEC5544BC}"/>
              </a:ext>
            </a:extLst>
          </p:cNvPr>
          <p:cNvSpPr>
            <a:spLocks noGrp="1"/>
          </p:cNvSpPr>
          <p:nvPr>
            <p:ph type="pic" sz="quarter" idx="10"/>
          </p:nvPr>
        </p:nvSpPr>
        <p:spPr>
          <a:xfrm>
            <a:off x="4267200" y="628345"/>
            <a:ext cx="8077200" cy="5105400"/>
          </a:xfrm>
          <a:prstGeom prst="rect">
            <a:avLst/>
          </a:prstGeom>
        </p:spPr>
        <p:txBody>
          <a:bodyPr/>
          <a:lstStyle>
            <a:lvl1pPr marL="0" indent="0" algn="ctr">
              <a:buFont typeface="Arial" panose="020B0604020202020204" pitchFamily="34" charset="0"/>
              <a:buNone/>
              <a:defRPr/>
            </a:lvl1pPr>
          </a:lstStyle>
          <a:p>
            <a:endParaRPr lang="en-US" dirty="0"/>
          </a:p>
          <a:p>
            <a:endParaRPr lang="en-US" dirty="0"/>
          </a:p>
          <a:p>
            <a:endParaRPr lang="en-US" dirty="0"/>
          </a:p>
          <a:p>
            <a:r>
              <a:rPr lang="en-US" dirty="0"/>
              <a:t>Insert screenshot for laptop</a:t>
            </a:r>
          </a:p>
        </p:txBody>
      </p:sp>
      <p:sp>
        <p:nvSpPr>
          <p:cNvPr id="21" name="Text Placeholder 20">
            <a:extLst>
              <a:ext uri="{FF2B5EF4-FFF2-40B4-BE49-F238E27FC236}">
                <a16:creationId xmlns:a16="http://schemas.microsoft.com/office/drawing/2014/main" id="{98F26922-0C77-AF45-8C51-6F9C168B58DF}"/>
              </a:ext>
            </a:extLst>
          </p:cNvPr>
          <p:cNvSpPr>
            <a:spLocks noGrp="1"/>
          </p:cNvSpPr>
          <p:nvPr>
            <p:ph type="body" sz="quarter" idx="11" hasCustomPrompt="1"/>
          </p:nvPr>
        </p:nvSpPr>
        <p:spPr>
          <a:xfrm>
            <a:off x="304800" y="2667000"/>
            <a:ext cx="2971800" cy="3124200"/>
          </a:xfrm>
          <a:prstGeom prst="rect">
            <a:avLst/>
          </a:prstGeom>
        </p:spPr>
        <p:txBody>
          <a:bodyPr/>
          <a:lstStyle>
            <a:lvl1pPr marL="342900" indent="-342900">
              <a:buFont typeface="Arial" panose="020B0604020202020204" pitchFamily="34" charset="0"/>
              <a:buChar char="•"/>
              <a:defRPr/>
            </a:lvl1pPr>
            <a:lvl2pPr marL="586734" indent="-342900">
              <a:buFont typeface="Arial" panose="020B0604020202020204" pitchFamily="34" charset="0"/>
              <a:buChar char="•"/>
              <a:defRPr sz="1600"/>
            </a:lvl2pPr>
            <a:lvl3pPr marL="487668" indent="0">
              <a:buFontTx/>
              <a:buNone/>
              <a:defRPr/>
            </a:lvl3pPr>
            <a:lvl4pPr marL="731502" indent="0">
              <a:buFontTx/>
              <a:buNone/>
              <a:defRPr/>
            </a:lvl4pPr>
            <a:lvl5pPr marL="975336" indent="0">
              <a:buFontTx/>
              <a:buNone/>
              <a:defRPr/>
            </a:lvl5pPr>
          </a:lstStyle>
          <a:p>
            <a:pPr>
              <a:lnSpc>
                <a:spcPct val="95000"/>
              </a:lnSpc>
            </a:pPr>
            <a:r>
              <a:rPr lang="en-US" sz="2000" dirty="0">
                <a:solidFill>
                  <a:srgbClr val="58595B"/>
                </a:solidFill>
              </a:rPr>
              <a:t>Bullet 1</a:t>
            </a:r>
          </a:p>
          <a:p>
            <a:pPr>
              <a:lnSpc>
                <a:spcPct val="95000"/>
              </a:lnSpc>
            </a:pPr>
            <a:r>
              <a:rPr lang="en-US" sz="2000" dirty="0">
                <a:solidFill>
                  <a:srgbClr val="58595B"/>
                </a:solidFill>
              </a:rPr>
              <a:t>Bullet 2</a:t>
            </a:r>
          </a:p>
          <a:p>
            <a:pPr>
              <a:lnSpc>
                <a:spcPct val="95000"/>
              </a:lnSpc>
            </a:pPr>
            <a:r>
              <a:rPr lang="en-US" sz="2000" dirty="0">
                <a:solidFill>
                  <a:srgbClr val="58595B"/>
                </a:solidFill>
              </a:rPr>
              <a:t>Bullet 3</a:t>
            </a:r>
            <a:endParaRPr lang="en-US" sz="2000" dirty="0">
              <a:solidFill>
                <a:schemeClr val="tx2"/>
              </a:solidFill>
            </a:endParaRPr>
          </a:p>
        </p:txBody>
      </p:sp>
      <p:sp>
        <p:nvSpPr>
          <p:cNvPr id="22" name="Text Placeholder 20">
            <a:extLst>
              <a:ext uri="{FF2B5EF4-FFF2-40B4-BE49-F238E27FC236}">
                <a16:creationId xmlns:a16="http://schemas.microsoft.com/office/drawing/2014/main" id="{D5EC5C61-9A47-3442-BD31-8E8C378B1BDF}"/>
              </a:ext>
            </a:extLst>
          </p:cNvPr>
          <p:cNvSpPr>
            <a:spLocks noGrp="1"/>
          </p:cNvSpPr>
          <p:nvPr>
            <p:ph type="body" sz="quarter" idx="12" hasCustomPrompt="1"/>
          </p:nvPr>
        </p:nvSpPr>
        <p:spPr>
          <a:xfrm>
            <a:off x="304800" y="1066800"/>
            <a:ext cx="2971800" cy="1447800"/>
          </a:xfrm>
          <a:prstGeom prst="rect">
            <a:avLst/>
          </a:prstGeom>
        </p:spPr>
        <p:txBody>
          <a:bodyPr/>
          <a:lstStyle>
            <a:lvl1pPr marL="0" indent="0">
              <a:buFontTx/>
              <a:buNone/>
              <a:defRPr sz="2400" b="1">
                <a:solidFill>
                  <a:schemeClr val="accent1"/>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a:lnSpc>
                <a:spcPct val="95000"/>
              </a:lnSpc>
            </a:pPr>
            <a:r>
              <a:rPr lang="en-US" sz="2000" dirty="0">
                <a:solidFill>
                  <a:srgbClr val="58595B"/>
                </a:solidFill>
              </a:rPr>
              <a:t>Slide Headline</a:t>
            </a:r>
            <a:endParaRPr lang="en-US" sz="2000" dirty="0">
              <a:solidFill>
                <a:schemeClr val="tx2"/>
              </a:solidFill>
            </a:endParaRPr>
          </a:p>
        </p:txBody>
      </p:sp>
      <p:sp>
        <p:nvSpPr>
          <p:cNvPr id="10" name="Rectangle 9">
            <a:extLst>
              <a:ext uri="{FF2B5EF4-FFF2-40B4-BE49-F238E27FC236}">
                <a16:creationId xmlns:a16="http://schemas.microsoft.com/office/drawing/2014/main" id="{22B952C5-5DC7-EF4C-8F78-B27EF504D147}"/>
              </a:ext>
            </a:extLst>
          </p:cNvPr>
          <p:cNvSpPr/>
          <p:nvPr userDrawn="1"/>
        </p:nvSpPr>
        <p:spPr>
          <a:xfrm>
            <a:off x="1" y="6581711"/>
            <a:ext cx="12191999" cy="283368"/>
          </a:xfrm>
          <a:prstGeom prst="rect">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pic>
        <p:nvPicPr>
          <p:cNvPr id="12" name="Graphic 11">
            <a:extLst>
              <a:ext uri="{FF2B5EF4-FFF2-40B4-BE49-F238E27FC236}">
                <a16:creationId xmlns:a16="http://schemas.microsoft.com/office/drawing/2014/main" id="{0358FA83-DD72-5B44-B8A5-81364E9E93F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951495" y="6632937"/>
            <a:ext cx="3056962" cy="177215"/>
          </a:xfrm>
          <a:prstGeom prst="rect">
            <a:avLst/>
          </a:prstGeom>
        </p:spPr>
      </p:pic>
      <p:pic>
        <p:nvPicPr>
          <p:cNvPr id="13" name="Picture 15">
            <a:extLst>
              <a:ext uri="{FF2B5EF4-FFF2-40B4-BE49-F238E27FC236}">
                <a16:creationId xmlns:a16="http://schemas.microsoft.com/office/drawing/2014/main" id="{B995ED9C-C94E-2345-9DAE-C1FF1E6F014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53030" y="6632937"/>
            <a:ext cx="875287" cy="184270"/>
          </a:xfrm>
          <a:prstGeom prst="rect">
            <a:avLst/>
          </a:prstGeom>
        </p:spPr>
      </p:pic>
    </p:spTree>
    <p:extLst>
      <p:ext uri="{BB962C8B-B14F-4D97-AF65-F5344CB8AC3E}">
        <p14:creationId xmlns:p14="http://schemas.microsoft.com/office/powerpoint/2010/main" val="1313045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creenshot_Mobile">
    <p:bg>
      <p:bgPr>
        <a:solidFill>
          <a:schemeClr val="bg1">
            <a:lumMod val="85000"/>
            <a:alpha val="50000"/>
          </a:schemeClr>
        </a:solidFill>
        <a:effectLst/>
      </p:bgPr>
    </p:bg>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98F26922-0C77-AF45-8C51-6F9C168B58DF}"/>
              </a:ext>
            </a:extLst>
          </p:cNvPr>
          <p:cNvSpPr>
            <a:spLocks noGrp="1"/>
          </p:cNvSpPr>
          <p:nvPr>
            <p:ph type="body" sz="quarter" idx="11" hasCustomPrompt="1"/>
          </p:nvPr>
        </p:nvSpPr>
        <p:spPr>
          <a:xfrm>
            <a:off x="762000" y="2667000"/>
            <a:ext cx="4038600" cy="3124200"/>
          </a:xfrm>
          <a:prstGeom prst="rect">
            <a:avLst/>
          </a:prstGeom>
        </p:spPr>
        <p:txBody>
          <a:bodyPr/>
          <a:lstStyle>
            <a:lvl1pPr marL="342900" indent="-342900">
              <a:buFont typeface="Arial" panose="020B0604020202020204" pitchFamily="34" charset="0"/>
              <a:buChar char="•"/>
              <a:defRPr/>
            </a:lvl1pPr>
            <a:lvl2pPr marL="586734" indent="-342900">
              <a:buFont typeface="Arial" panose="020B0604020202020204" pitchFamily="34" charset="0"/>
              <a:buChar char="•"/>
              <a:defRPr sz="1600"/>
            </a:lvl2pPr>
            <a:lvl3pPr marL="487668" indent="0">
              <a:buFontTx/>
              <a:buNone/>
              <a:defRPr/>
            </a:lvl3pPr>
            <a:lvl4pPr marL="731502" indent="0">
              <a:buFontTx/>
              <a:buNone/>
              <a:defRPr/>
            </a:lvl4pPr>
            <a:lvl5pPr marL="975336" indent="0">
              <a:buFontTx/>
              <a:buNone/>
              <a:defRPr/>
            </a:lvl5pPr>
          </a:lstStyle>
          <a:p>
            <a:pPr>
              <a:lnSpc>
                <a:spcPct val="95000"/>
              </a:lnSpc>
            </a:pPr>
            <a:r>
              <a:rPr lang="en-US" sz="2000" dirty="0">
                <a:solidFill>
                  <a:srgbClr val="58595B"/>
                </a:solidFill>
              </a:rPr>
              <a:t>Bullet 1</a:t>
            </a:r>
          </a:p>
          <a:p>
            <a:pPr>
              <a:lnSpc>
                <a:spcPct val="95000"/>
              </a:lnSpc>
            </a:pPr>
            <a:r>
              <a:rPr lang="en-US" sz="2000" dirty="0">
                <a:solidFill>
                  <a:srgbClr val="58595B"/>
                </a:solidFill>
              </a:rPr>
              <a:t>Bullet 2</a:t>
            </a:r>
          </a:p>
          <a:p>
            <a:pPr>
              <a:lnSpc>
                <a:spcPct val="95000"/>
              </a:lnSpc>
            </a:pPr>
            <a:r>
              <a:rPr lang="en-US" sz="2000" dirty="0">
                <a:solidFill>
                  <a:srgbClr val="58595B"/>
                </a:solidFill>
              </a:rPr>
              <a:t>Bullet 3</a:t>
            </a:r>
            <a:endParaRPr lang="en-US" sz="2000" dirty="0">
              <a:solidFill>
                <a:schemeClr val="tx2"/>
              </a:solidFill>
            </a:endParaRPr>
          </a:p>
        </p:txBody>
      </p:sp>
      <p:sp>
        <p:nvSpPr>
          <p:cNvPr id="22" name="Text Placeholder 20">
            <a:extLst>
              <a:ext uri="{FF2B5EF4-FFF2-40B4-BE49-F238E27FC236}">
                <a16:creationId xmlns:a16="http://schemas.microsoft.com/office/drawing/2014/main" id="{D5EC5C61-9A47-3442-BD31-8E8C378B1BDF}"/>
              </a:ext>
            </a:extLst>
          </p:cNvPr>
          <p:cNvSpPr>
            <a:spLocks noGrp="1"/>
          </p:cNvSpPr>
          <p:nvPr>
            <p:ph type="body" sz="quarter" idx="12" hasCustomPrompt="1"/>
          </p:nvPr>
        </p:nvSpPr>
        <p:spPr>
          <a:xfrm>
            <a:off x="762000" y="1066800"/>
            <a:ext cx="4038600" cy="1447800"/>
          </a:xfrm>
          <a:prstGeom prst="rect">
            <a:avLst/>
          </a:prstGeom>
        </p:spPr>
        <p:txBody>
          <a:bodyPr/>
          <a:lstStyle>
            <a:lvl1pPr marL="0" indent="0">
              <a:buFontTx/>
              <a:buNone/>
              <a:defRPr sz="2400" b="1">
                <a:solidFill>
                  <a:schemeClr val="accent1"/>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a:lnSpc>
                <a:spcPct val="95000"/>
              </a:lnSpc>
            </a:pPr>
            <a:r>
              <a:rPr lang="en-US" sz="2000" dirty="0">
                <a:solidFill>
                  <a:srgbClr val="58595B"/>
                </a:solidFill>
              </a:rPr>
              <a:t>Slide Headline</a:t>
            </a:r>
            <a:endParaRPr lang="en-US" sz="2000" dirty="0">
              <a:solidFill>
                <a:schemeClr val="tx2"/>
              </a:solidFill>
            </a:endParaRPr>
          </a:p>
        </p:txBody>
      </p:sp>
      <p:sp>
        <p:nvSpPr>
          <p:cNvPr id="24" name="Picture Placeholder 23">
            <a:extLst>
              <a:ext uri="{FF2B5EF4-FFF2-40B4-BE49-F238E27FC236}">
                <a16:creationId xmlns:a16="http://schemas.microsoft.com/office/drawing/2014/main" id="{1DD42381-E9BD-964E-AE1C-8BED28BB95E3}"/>
              </a:ext>
            </a:extLst>
          </p:cNvPr>
          <p:cNvSpPr>
            <a:spLocks noGrp="1"/>
          </p:cNvSpPr>
          <p:nvPr>
            <p:ph type="pic" sz="quarter" idx="13"/>
          </p:nvPr>
        </p:nvSpPr>
        <p:spPr>
          <a:xfrm>
            <a:off x="7274379" y="947055"/>
            <a:ext cx="2645228" cy="4743452"/>
          </a:xfrm>
          <a:prstGeom prst="rect">
            <a:avLst/>
          </a:prstGeom>
        </p:spPr>
        <p:txBody>
          <a:bodyPr/>
          <a:lstStyle>
            <a:lvl1pPr marL="0" indent="0" algn="ctr">
              <a:buFontTx/>
              <a:buNone/>
              <a:defRPr/>
            </a:lvl1pPr>
          </a:lstStyle>
          <a:p>
            <a:endParaRPr lang="en-US" dirty="0"/>
          </a:p>
          <a:p>
            <a:r>
              <a:rPr lang="en-US" dirty="0"/>
              <a:t>Insert/Drag Screenshot for Mobile</a:t>
            </a:r>
          </a:p>
        </p:txBody>
      </p:sp>
      <p:pic>
        <p:nvPicPr>
          <p:cNvPr id="14" name="Picture 13">
            <a:extLst>
              <a:ext uri="{FF2B5EF4-FFF2-40B4-BE49-F238E27FC236}">
                <a16:creationId xmlns:a16="http://schemas.microsoft.com/office/drawing/2014/main" id="{7025F27C-16AE-DF42-8D8E-FEC729FC4430}"/>
              </a:ext>
            </a:extLst>
          </p:cNvPr>
          <p:cNvPicPr>
            <a:picLocks noChangeAspect="1"/>
          </p:cNvPicPr>
          <p:nvPr userDrawn="1"/>
        </p:nvPicPr>
        <p:blipFill>
          <a:blip r:embed="rId2"/>
          <a:stretch>
            <a:fillRect/>
          </a:stretch>
        </p:blipFill>
        <p:spPr>
          <a:xfrm>
            <a:off x="5467349" y="163285"/>
            <a:ext cx="6270171" cy="6270171"/>
          </a:xfrm>
          <a:prstGeom prst="rect">
            <a:avLst/>
          </a:prstGeom>
        </p:spPr>
      </p:pic>
      <p:sp>
        <p:nvSpPr>
          <p:cNvPr id="10" name="Rectangle 9">
            <a:extLst>
              <a:ext uri="{FF2B5EF4-FFF2-40B4-BE49-F238E27FC236}">
                <a16:creationId xmlns:a16="http://schemas.microsoft.com/office/drawing/2014/main" id="{C143983C-68CA-AF45-ADBE-EE3EABF76F15}"/>
              </a:ext>
            </a:extLst>
          </p:cNvPr>
          <p:cNvSpPr/>
          <p:nvPr userDrawn="1"/>
        </p:nvSpPr>
        <p:spPr>
          <a:xfrm>
            <a:off x="1" y="6581711"/>
            <a:ext cx="12191999" cy="283368"/>
          </a:xfrm>
          <a:prstGeom prst="rect">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pic>
        <p:nvPicPr>
          <p:cNvPr id="12" name="Graphic 11">
            <a:extLst>
              <a:ext uri="{FF2B5EF4-FFF2-40B4-BE49-F238E27FC236}">
                <a16:creationId xmlns:a16="http://schemas.microsoft.com/office/drawing/2014/main" id="{8AB866C1-A2B4-4945-8B32-D13A8D2D546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951495" y="6632937"/>
            <a:ext cx="3056962" cy="177215"/>
          </a:xfrm>
          <a:prstGeom prst="rect">
            <a:avLst/>
          </a:prstGeom>
        </p:spPr>
      </p:pic>
      <p:pic>
        <p:nvPicPr>
          <p:cNvPr id="13" name="Picture 15">
            <a:extLst>
              <a:ext uri="{FF2B5EF4-FFF2-40B4-BE49-F238E27FC236}">
                <a16:creationId xmlns:a16="http://schemas.microsoft.com/office/drawing/2014/main" id="{FEE5954F-A973-0345-8967-6906CD933E4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53030" y="6632937"/>
            <a:ext cx="875287" cy="184270"/>
          </a:xfrm>
          <a:prstGeom prst="rect">
            <a:avLst/>
          </a:prstGeom>
        </p:spPr>
      </p:pic>
    </p:spTree>
    <p:extLst>
      <p:ext uri="{BB962C8B-B14F-4D97-AF65-F5344CB8AC3E}">
        <p14:creationId xmlns:p14="http://schemas.microsoft.com/office/powerpoint/2010/main" val="1072819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creenshot_Mobile_Multiple">
    <p:bg>
      <p:bgPr>
        <a:solidFill>
          <a:schemeClr val="bg1">
            <a:lumMod val="85000"/>
            <a:alpha val="50000"/>
          </a:schemeClr>
        </a:solidFill>
        <a:effectLst/>
      </p:bgPr>
    </p:bg>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98F26922-0C77-AF45-8C51-6F9C168B58DF}"/>
              </a:ext>
            </a:extLst>
          </p:cNvPr>
          <p:cNvSpPr>
            <a:spLocks noGrp="1"/>
          </p:cNvSpPr>
          <p:nvPr>
            <p:ph type="body" sz="quarter" idx="11" hasCustomPrompt="1"/>
          </p:nvPr>
        </p:nvSpPr>
        <p:spPr>
          <a:xfrm>
            <a:off x="762000" y="2667000"/>
            <a:ext cx="4038600" cy="3124200"/>
          </a:xfrm>
          <a:prstGeom prst="rect">
            <a:avLst/>
          </a:prstGeom>
        </p:spPr>
        <p:txBody>
          <a:bodyPr/>
          <a:lstStyle>
            <a:lvl1pPr marL="342900" indent="-342900">
              <a:buFont typeface="Arial" panose="020B0604020202020204" pitchFamily="34" charset="0"/>
              <a:buChar char="•"/>
              <a:defRPr/>
            </a:lvl1pPr>
            <a:lvl2pPr marL="586734" indent="-342900">
              <a:buFont typeface="Arial" panose="020B0604020202020204" pitchFamily="34" charset="0"/>
              <a:buChar char="•"/>
              <a:defRPr sz="1600"/>
            </a:lvl2pPr>
            <a:lvl3pPr marL="487668" indent="0">
              <a:buFontTx/>
              <a:buNone/>
              <a:defRPr/>
            </a:lvl3pPr>
            <a:lvl4pPr marL="731502" indent="0">
              <a:buFontTx/>
              <a:buNone/>
              <a:defRPr/>
            </a:lvl4pPr>
            <a:lvl5pPr marL="975336" indent="0">
              <a:buFontTx/>
              <a:buNone/>
              <a:defRPr/>
            </a:lvl5pPr>
          </a:lstStyle>
          <a:p>
            <a:pPr>
              <a:lnSpc>
                <a:spcPct val="95000"/>
              </a:lnSpc>
            </a:pPr>
            <a:r>
              <a:rPr lang="en-US" sz="2000" dirty="0">
                <a:solidFill>
                  <a:srgbClr val="58595B"/>
                </a:solidFill>
              </a:rPr>
              <a:t>Bullet 1</a:t>
            </a:r>
          </a:p>
          <a:p>
            <a:pPr>
              <a:lnSpc>
                <a:spcPct val="95000"/>
              </a:lnSpc>
            </a:pPr>
            <a:r>
              <a:rPr lang="en-US" sz="2000" dirty="0">
                <a:solidFill>
                  <a:srgbClr val="58595B"/>
                </a:solidFill>
              </a:rPr>
              <a:t>Bullet 2</a:t>
            </a:r>
          </a:p>
          <a:p>
            <a:pPr>
              <a:lnSpc>
                <a:spcPct val="95000"/>
              </a:lnSpc>
            </a:pPr>
            <a:r>
              <a:rPr lang="en-US" sz="2000" dirty="0">
                <a:solidFill>
                  <a:srgbClr val="58595B"/>
                </a:solidFill>
              </a:rPr>
              <a:t>Bullet 3</a:t>
            </a:r>
            <a:endParaRPr lang="en-US" sz="2000" dirty="0">
              <a:solidFill>
                <a:schemeClr val="tx2"/>
              </a:solidFill>
            </a:endParaRPr>
          </a:p>
        </p:txBody>
      </p:sp>
      <p:sp>
        <p:nvSpPr>
          <p:cNvPr id="22" name="Text Placeholder 20">
            <a:extLst>
              <a:ext uri="{FF2B5EF4-FFF2-40B4-BE49-F238E27FC236}">
                <a16:creationId xmlns:a16="http://schemas.microsoft.com/office/drawing/2014/main" id="{D5EC5C61-9A47-3442-BD31-8E8C378B1BDF}"/>
              </a:ext>
            </a:extLst>
          </p:cNvPr>
          <p:cNvSpPr>
            <a:spLocks noGrp="1"/>
          </p:cNvSpPr>
          <p:nvPr>
            <p:ph type="body" sz="quarter" idx="12" hasCustomPrompt="1"/>
          </p:nvPr>
        </p:nvSpPr>
        <p:spPr>
          <a:xfrm>
            <a:off x="762000" y="1066800"/>
            <a:ext cx="4038600" cy="1447800"/>
          </a:xfrm>
          <a:prstGeom prst="rect">
            <a:avLst/>
          </a:prstGeom>
        </p:spPr>
        <p:txBody>
          <a:bodyPr/>
          <a:lstStyle>
            <a:lvl1pPr marL="0" indent="0">
              <a:buFontTx/>
              <a:buNone/>
              <a:defRPr sz="2400" b="1">
                <a:solidFill>
                  <a:schemeClr val="accent1"/>
                </a:solidFill>
                <a:latin typeface="+mn-lt"/>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a:lnSpc>
                <a:spcPct val="95000"/>
              </a:lnSpc>
            </a:pPr>
            <a:r>
              <a:rPr lang="en-US" sz="2000" dirty="0">
                <a:solidFill>
                  <a:srgbClr val="58595B"/>
                </a:solidFill>
              </a:rPr>
              <a:t>Slide Headline</a:t>
            </a:r>
            <a:endParaRPr lang="en-US" sz="2000" dirty="0">
              <a:solidFill>
                <a:schemeClr val="tx2"/>
              </a:solidFill>
            </a:endParaRPr>
          </a:p>
        </p:txBody>
      </p:sp>
      <p:sp>
        <p:nvSpPr>
          <p:cNvPr id="23" name="Picture Placeholder 23">
            <a:extLst>
              <a:ext uri="{FF2B5EF4-FFF2-40B4-BE49-F238E27FC236}">
                <a16:creationId xmlns:a16="http://schemas.microsoft.com/office/drawing/2014/main" id="{11C4D5A5-E61A-5A4E-9970-A949E8FA79E9}"/>
              </a:ext>
            </a:extLst>
          </p:cNvPr>
          <p:cNvSpPr>
            <a:spLocks noGrp="1"/>
          </p:cNvSpPr>
          <p:nvPr>
            <p:ph type="pic" sz="quarter" idx="14"/>
          </p:nvPr>
        </p:nvSpPr>
        <p:spPr>
          <a:xfrm>
            <a:off x="5946978" y="1106964"/>
            <a:ext cx="2560208" cy="4501899"/>
          </a:xfrm>
          <a:prstGeom prst="rect">
            <a:avLst/>
          </a:prstGeom>
        </p:spPr>
        <p:txBody>
          <a:bodyPr/>
          <a:lstStyle>
            <a:lvl1pPr marL="0" indent="0" algn="ctr">
              <a:buFontTx/>
              <a:buNone/>
              <a:defRPr/>
            </a:lvl1pPr>
          </a:lstStyle>
          <a:p>
            <a:endParaRPr lang="en-US" dirty="0"/>
          </a:p>
          <a:p>
            <a:r>
              <a:rPr lang="en-US" dirty="0"/>
              <a:t>Insert/Drag Screenshot for Mobile</a:t>
            </a:r>
          </a:p>
        </p:txBody>
      </p:sp>
      <p:sp>
        <p:nvSpPr>
          <p:cNvPr id="16" name="Picture Placeholder 15">
            <a:extLst>
              <a:ext uri="{FF2B5EF4-FFF2-40B4-BE49-F238E27FC236}">
                <a16:creationId xmlns:a16="http://schemas.microsoft.com/office/drawing/2014/main" id="{6260F582-1C99-6A4A-9478-5387AABA9E51}"/>
              </a:ext>
            </a:extLst>
          </p:cNvPr>
          <p:cNvSpPr>
            <a:spLocks noGrp="1"/>
          </p:cNvSpPr>
          <p:nvPr>
            <p:ph type="pic" sz="quarter" idx="15"/>
          </p:nvPr>
        </p:nvSpPr>
        <p:spPr>
          <a:xfrm>
            <a:off x="8899072" y="1349173"/>
            <a:ext cx="2212521" cy="3851477"/>
          </a:xfrm>
          <a:prstGeom prst="rect">
            <a:avLst/>
          </a:prstGeom>
        </p:spPr>
        <p:txBody>
          <a:bodyPr/>
          <a:lstStyle>
            <a:lvl1pPr marL="0" indent="0" algn="ctr">
              <a:buFontTx/>
              <a:buNone/>
              <a:defRPr/>
            </a:lvl1pPr>
          </a:lstStyle>
          <a:p>
            <a:endParaRPr lang="en-US" dirty="0"/>
          </a:p>
          <a:p>
            <a:r>
              <a:rPr lang="en-US" dirty="0"/>
              <a:t>Insert/Drag Screenshot for Mobile</a:t>
            </a:r>
          </a:p>
        </p:txBody>
      </p:sp>
      <p:pic>
        <p:nvPicPr>
          <p:cNvPr id="15" name="Picture 14">
            <a:extLst>
              <a:ext uri="{FF2B5EF4-FFF2-40B4-BE49-F238E27FC236}">
                <a16:creationId xmlns:a16="http://schemas.microsoft.com/office/drawing/2014/main" id="{F113A040-9465-B348-9670-2B39E07670CF}"/>
              </a:ext>
            </a:extLst>
          </p:cNvPr>
          <p:cNvPicPr>
            <a:picLocks noChangeAspect="1"/>
          </p:cNvPicPr>
          <p:nvPr userDrawn="1"/>
        </p:nvPicPr>
        <p:blipFill>
          <a:blip r:embed="rId2"/>
          <a:stretch>
            <a:fillRect/>
          </a:stretch>
        </p:blipFill>
        <p:spPr>
          <a:xfrm>
            <a:off x="4250871" y="383722"/>
            <a:ext cx="5943600" cy="5943600"/>
          </a:xfrm>
          <a:prstGeom prst="rect">
            <a:avLst/>
          </a:prstGeom>
        </p:spPr>
      </p:pic>
      <p:pic>
        <p:nvPicPr>
          <p:cNvPr id="24" name="Picture 23">
            <a:extLst>
              <a:ext uri="{FF2B5EF4-FFF2-40B4-BE49-F238E27FC236}">
                <a16:creationId xmlns:a16="http://schemas.microsoft.com/office/drawing/2014/main" id="{54618CED-25E6-D548-9DB1-281E3498C836}"/>
              </a:ext>
            </a:extLst>
          </p:cNvPr>
          <p:cNvPicPr>
            <a:picLocks noChangeAspect="1"/>
          </p:cNvPicPr>
          <p:nvPr userDrawn="1"/>
        </p:nvPicPr>
        <p:blipFill>
          <a:blip r:embed="rId2"/>
          <a:stretch>
            <a:fillRect/>
          </a:stretch>
        </p:blipFill>
        <p:spPr>
          <a:xfrm>
            <a:off x="7453993" y="702129"/>
            <a:ext cx="5127172" cy="5127172"/>
          </a:xfrm>
          <a:prstGeom prst="rect">
            <a:avLst/>
          </a:prstGeom>
        </p:spPr>
      </p:pic>
      <p:sp>
        <p:nvSpPr>
          <p:cNvPr id="12" name="Rectangle 11">
            <a:extLst>
              <a:ext uri="{FF2B5EF4-FFF2-40B4-BE49-F238E27FC236}">
                <a16:creationId xmlns:a16="http://schemas.microsoft.com/office/drawing/2014/main" id="{1D9B80EF-AEA8-8844-88C8-EF4538EFD764}"/>
              </a:ext>
            </a:extLst>
          </p:cNvPr>
          <p:cNvSpPr/>
          <p:nvPr userDrawn="1"/>
        </p:nvSpPr>
        <p:spPr>
          <a:xfrm>
            <a:off x="1" y="6581711"/>
            <a:ext cx="12191999" cy="283368"/>
          </a:xfrm>
          <a:prstGeom prst="rect">
            <a:avLst/>
          </a:prstGeom>
          <a:solidFill>
            <a:schemeClr val="accent1"/>
          </a:solidFill>
        </p:spPr>
        <p:txBody>
          <a:bodyPr wrap="square" rtlCol="0" anchor="ctr">
            <a:spAutoFit/>
          </a:bodyPr>
          <a:lstStyle/>
          <a:p>
            <a:pPr algn="ctr">
              <a:lnSpc>
                <a:spcPct val="90000"/>
              </a:lnSpc>
            </a:pPr>
            <a:endParaRPr lang="en-US" sz="2800">
              <a:solidFill>
                <a:schemeClr val="bg1"/>
              </a:solidFill>
            </a:endParaRPr>
          </a:p>
        </p:txBody>
      </p:sp>
      <p:pic>
        <p:nvPicPr>
          <p:cNvPr id="14" name="Graphic 13">
            <a:extLst>
              <a:ext uri="{FF2B5EF4-FFF2-40B4-BE49-F238E27FC236}">
                <a16:creationId xmlns:a16="http://schemas.microsoft.com/office/drawing/2014/main" id="{C79691AD-2A94-CD42-9C28-84346ABFB95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951495" y="6632937"/>
            <a:ext cx="3056962" cy="177215"/>
          </a:xfrm>
          <a:prstGeom prst="rect">
            <a:avLst/>
          </a:prstGeom>
        </p:spPr>
      </p:pic>
      <p:pic>
        <p:nvPicPr>
          <p:cNvPr id="17" name="Picture 15">
            <a:extLst>
              <a:ext uri="{FF2B5EF4-FFF2-40B4-BE49-F238E27FC236}">
                <a16:creationId xmlns:a16="http://schemas.microsoft.com/office/drawing/2014/main" id="{8155ED93-21DE-E54F-B925-659E5F53017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53030" y="6632937"/>
            <a:ext cx="875287" cy="184270"/>
          </a:xfrm>
          <a:prstGeom prst="rect">
            <a:avLst/>
          </a:prstGeom>
        </p:spPr>
      </p:pic>
    </p:spTree>
    <p:extLst>
      <p:ext uri="{BB962C8B-B14F-4D97-AF65-F5344CB8AC3E}">
        <p14:creationId xmlns:p14="http://schemas.microsoft.com/office/powerpoint/2010/main" val="1183130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ay Background No Footer">
    <p:bg>
      <p:bgPr>
        <a:solidFill>
          <a:schemeClr val="bg1">
            <a:lumMod val="85000"/>
            <a:alpha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04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hite Background No Footer">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110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adient Background No Footer">
    <p:bg>
      <p:bgPr>
        <a:gradFill>
          <a:gsLst>
            <a:gs pos="100000">
              <a:schemeClr val="accent3">
                <a:lumMod val="97000"/>
                <a:alpha val="85000"/>
              </a:schemeClr>
            </a:gs>
            <a:gs pos="6000">
              <a:schemeClr val="accent1"/>
            </a:gs>
          </a:gsLst>
          <a:lin ang="1920000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E5DEE8A-A2C5-024E-83AD-C1021A8054C4}"/>
              </a:ext>
            </a:extLst>
          </p:cNvPr>
          <p:cNvSpPr/>
          <p:nvPr userDrawn="1"/>
        </p:nvSpPr>
        <p:spPr>
          <a:xfrm>
            <a:off x="1" y="6574632"/>
            <a:ext cx="12191999" cy="283368"/>
          </a:xfrm>
          <a:prstGeom prst="rect">
            <a:avLst/>
          </a:prstGeom>
          <a:solidFill>
            <a:schemeClr val="bg1"/>
          </a:solidFill>
          <a:effectLst>
            <a:innerShdw blurRad="114300">
              <a:schemeClr val="bg1">
                <a:lumMod val="85000"/>
              </a:schemeClr>
            </a:innerShdw>
          </a:effectLst>
        </p:spPr>
        <p:txBody>
          <a:bodyPr wrap="square" rtlCol="0" anchor="ctr">
            <a:spAutoFit/>
          </a:bodyPr>
          <a:lstStyle/>
          <a:p>
            <a:pPr algn="ctr">
              <a:lnSpc>
                <a:spcPct val="90000"/>
              </a:lnSpc>
            </a:pPr>
            <a:endParaRPr lang="en-US" sz="2800">
              <a:solidFill>
                <a:schemeClr val="bg1"/>
              </a:solidFill>
            </a:endParaRPr>
          </a:p>
        </p:txBody>
      </p:sp>
      <p:pic>
        <p:nvPicPr>
          <p:cNvPr id="9" name="Picture 15">
            <a:extLst>
              <a:ext uri="{FF2B5EF4-FFF2-40B4-BE49-F238E27FC236}">
                <a16:creationId xmlns:a16="http://schemas.microsoft.com/office/drawing/2014/main" id="{4FAE0079-0A49-304B-B903-1994E048F62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53030" y="6632937"/>
            <a:ext cx="875287" cy="184271"/>
          </a:xfrm>
          <a:prstGeom prst="rect">
            <a:avLst/>
          </a:prstGeom>
        </p:spPr>
      </p:pic>
      <p:pic>
        <p:nvPicPr>
          <p:cNvPr id="10" name="Graphic 9">
            <a:extLst>
              <a:ext uri="{FF2B5EF4-FFF2-40B4-BE49-F238E27FC236}">
                <a16:creationId xmlns:a16="http://schemas.microsoft.com/office/drawing/2014/main" id="{7E460A6C-C4AF-E347-BEE9-6BECA7B1BD7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951497" y="6632937"/>
            <a:ext cx="3056958" cy="177215"/>
          </a:xfrm>
          <a:prstGeom prst="rect">
            <a:avLst/>
          </a:prstGeom>
        </p:spPr>
      </p:pic>
    </p:spTree>
    <p:extLst>
      <p:ext uri="{BB962C8B-B14F-4D97-AF65-F5344CB8AC3E}">
        <p14:creationId xmlns:p14="http://schemas.microsoft.com/office/powerpoint/2010/main" val="232083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hort Title, Single Presenter">
    <p:bg>
      <p:bgPr>
        <a:gradFill>
          <a:gsLst>
            <a:gs pos="100000">
              <a:schemeClr val="accent3">
                <a:lumMod val="97000"/>
                <a:alpha val="92000"/>
              </a:schemeClr>
            </a:gs>
            <a:gs pos="6000">
              <a:schemeClr val="accent1"/>
            </a:gs>
          </a:gsLst>
          <a:lin ang="19200000" scaled="0"/>
        </a:gradFill>
        <a:effectLst/>
      </p:bgPr>
    </p:bg>
    <p:spTree>
      <p:nvGrpSpPr>
        <p:cNvPr id="1" name=""/>
        <p:cNvGrpSpPr/>
        <p:nvPr/>
      </p:nvGrpSpPr>
      <p:grpSpPr>
        <a:xfrm>
          <a:off x="0" y="0"/>
          <a:ext cx="0" cy="0"/>
          <a:chOff x="0" y="0"/>
          <a:chExt cx="0" cy="0"/>
        </a:xfrm>
      </p:grpSpPr>
      <p:sp>
        <p:nvSpPr>
          <p:cNvPr id="8" name="Picture Placeholder 13">
            <a:extLst>
              <a:ext uri="{FF2B5EF4-FFF2-40B4-BE49-F238E27FC236}">
                <a16:creationId xmlns:a16="http://schemas.microsoft.com/office/drawing/2014/main" id="{E668ADCD-ABB2-0347-A55A-445C33ECF6F2}"/>
              </a:ext>
            </a:extLst>
          </p:cNvPr>
          <p:cNvSpPr>
            <a:spLocks noGrp="1"/>
          </p:cNvSpPr>
          <p:nvPr>
            <p:ph type="pic" sz="quarter" idx="13" hasCustomPrompt="1"/>
          </p:nvPr>
        </p:nvSpPr>
        <p:spPr>
          <a:xfrm>
            <a:off x="0" y="4618"/>
            <a:ext cx="12192000" cy="6858000"/>
          </a:xfrm>
          <a:prstGeom prst="rect">
            <a:avLst/>
          </a:prstGeom>
        </p:spPr>
        <p:txBody>
          <a:bodyPr anchor="ctr"/>
          <a:lstStyle>
            <a:lvl1pPr marL="0" indent="0" algn="ctr">
              <a:buFontTx/>
              <a:buNone/>
              <a:defRPr>
                <a:solidFill>
                  <a:srgbClr val="FFFF00"/>
                </a:solidFill>
              </a:defRPr>
            </a:lvl1pPr>
          </a:lstStyle>
          <a:p>
            <a:r>
              <a:rPr lang="en-US" dirty="0"/>
              <a:t>Insert/Drag Picture Here</a:t>
            </a:r>
          </a:p>
        </p:txBody>
      </p:sp>
      <p:sp>
        <p:nvSpPr>
          <p:cNvPr id="17" name="Text Placeholder 16">
            <a:extLst>
              <a:ext uri="{FF2B5EF4-FFF2-40B4-BE49-F238E27FC236}">
                <a16:creationId xmlns:a16="http://schemas.microsoft.com/office/drawing/2014/main" id="{ABCDF34B-564B-4746-9A7B-6A00230655F3}"/>
              </a:ext>
            </a:extLst>
          </p:cNvPr>
          <p:cNvSpPr>
            <a:spLocks noGrp="1"/>
          </p:cNvSpPr>
          <p:nvPr userDrawn="1">
            <p:ph type="body" sz="quarter" idx="10" hasCustomPrompt="1"/>
          </p:nvPr>
        </p:nvSpPr>
        <p:spPr>
          <a:xfrm>
            <a:off x="1143000" y="1143000"/>
            <a:ext cx="7315200" cy="1981200"/>
          </a:xfrm>
          <a:prstGeom prst="rect">
            <a:avLst/>
          </a:prstGeom>
        </p:spPr>
        <p:txBody>
          <a:bodyPr/>
          <a:lstStyle>
            <a:lvl1pPr marL="0" indent="0">
              <a:buFontTx/>
              <a:buNone/>
              <a:defRPr sz="4000" b="1" baseline="0">
                <a:solidFill>
                  <a:schemeClr val="bg1"/>
                </a:solidFill>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Short Presentation Title in Title Case</a:t>
            </a:r>
          </a:p>
        </p:txBody>
      </p:sp>
      <p:sp>
        <p:nvSpPr>
          <p:cNvPr id="10" name="Text Placeholder 19">
            <a:extLst>
              <a:ext uri="{FF2B5EF4-FFF2-40B4-BE49-F238E27FC236}">
                <a16:creationId xmlns:a16="http://schemas.microsoft.com/office/drawing/2014/main" id="{C750982D-656D-204D-BEDE-CE6D4A87D3AF}"/>
              </a:ext>
            </a:extLst>
          </p:cNvPr>
          <p:cNvSpPr>
            <a:spLocks noGrp="1"/>
          </p:cNvSpPr>
          <p:nvPr userDrawn="1">
            <p:ph type="body" sz="quarter" idx="11" hasCustomPrompt="1"/>
          </p:nvPr>
        </p:nvSpPr>
        <p:spPr>
          <a:xfrm>
            <a:off x="1143000" y="3657600"/>
            <a:ext cx="7315200" cy="457200"/>
          </a:xfrm>
          <a:prstGeom prst="rect">
            <a:avLst/>
          </a:prstGeom>
        </p:spPr>
        <p:txBody>
          <a:bodyPr/>
          <a:lstStyle>
            <a:lvl1pPr marL="0" indent="0">
              <a:buFontTx/>
              <a:buNone/>
              <a:defRPr b="1" i="0" cap="all" baseline="0">
                <a:solidFill>
                  <a:schemeClr val="bg1"/>
                </a:solidFill>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SINGLE PRESENTER NAME</a:t>
            </a:r>
          </a:p>
        </p:txBody>
      </p:sp>
      <p:sp>
        <p:nvSpPr>
          <p:cNvPr id="11" name="Text Placeholder 21">
            <a:extLst>
              <a:ext uri="{FF2B5EF4-FFF2-40B4-BE49-F238E27FC236}">
                <a16:creationId xmlns:a16="http://schemas.microsoft.com/office/drawing/2014/main" id="{306A6323-844F-8C40-B4CB-7587F0BDCACC}"/>
              </a:ext>
            </a:extLst>
          </p:cNvPr>
          <p:cNvSpPr>
            <a:spLocks noGrp="1"/>
          </p:cNvSpPr>
          <p:nvPr userDrawn="1">
            <p:ph type="body" sz="quarter" idx="12" hasCustomPrompt="1"/>
          </p:nvPr>
        </p:nvSpPr>
        <p:spPr>
          <a:xfrm>
            <a:off x="1143000" y="4297271"/>
            <a:ext cx="7315200" cy="442627"/>
          </a:xfrm>
          <a:prstGeom prst="rect">
            <a:avLst/>
          </a:prstGeom>
        </p:spPr>
        <p:txBody>
          <a:bodyPr/>
          <a:lstStyle>
            <a:lvl1pPr marL="0" indent="0">
              <a:lnSpc>
                <a:spcPts val="2100"/>
              </a:lnSpc>
              <a:buFontTx/>
              <a:buNone/>
              <a:defRPr i="1">
                <a:solidFill>
                  <a:schemeClr val="bg1"/>
                </a:solidFill>
              </a:defRPr>
            </a:lvl1pPr>
            <a:lvl2pPr marL="243834" indent="0">
              <a:buFontTx/>
              <a:buNone/>
              <a:defRPr>
                <a:solidFill>
                  <a:schemeClr val="bg1"/>
                </a:solidFill>
              </a:defRPr>
            </a:lvl2pPr>
            <a:lvl3pPr marL="487668" indent="0">
              <a:buFontTx/>
              <a:buNone/>
              <a:defRPr>
                <a:solidFill>
                  <a:schemeClr val="bg1"/>
                </a:solidFill>
              </a:defRPr>
            </a:lvl3pPr>
            <a:lvl4pPr marL="731502" indent="0">
              <a:buFontTx/>
              <a:buNone/>
              <a:defRPr>
                <a:solidFill>
                  <a:schemeClr val="bg1"/>
                </a:solidFill>
              </a:defRPr>
            </a:lvl4pPr>
            <a:lvl5pPr marL="975336" indent="0">
              <a:buFontTx/>
              <a:buNone/>
              <a:defRPr>
                <a:solidFill>
                  <a:schemeClr val="bg1"/>
                </a:solidFill>
              </a:defRPr>
            </a:lvl5pPr>
          </a:lstStyle>
          <a:p>
            <a:pPr lvl="0"/>
            <a:r>
              <a:rPr lang="en-US" dirty="0"/>
              <a:t>Presenter Title Italicized, Title Case</a:t>
            </a:r>
          </a:p>
        </p:txBody>
      </p:sp>
      <p:sp>
        <p:nvSpPr>
          <p:cNvPr id="16" name="Text Placeholder 21">
            <a:extLst>
              <a:ext uri="{FF2B5EF4-FFF2-40B4-BE49-F238E27FC236}">
                <a16:creationId xmlns:a16="http://schemas.microsoft.com/office/drawing/2014/main" id="{F269822D-4AE2-5E4C-AACA-4336F415D7C4}"/>
              </a:ext>
            </a:extLst>
          </p:cNvPr>
          <p:cNvSpPr>
            <a:spLocks noGrp="1"/>
          </p:cNvSpPr>
          <p:nvPr userDrawn="1">
            <p:ph type="body" sz="quarter" idx="15" hasCustomPrompt="1"/>
          </p:nvPr>
        </p:nvSpPr>
        <p:spPr>
          <a:xfrm>
            <a:off x="1143000" y="4662773"/>
            <a:ext cx="7315200" cy="442627"/>
          </a:xfrm>
          <a:prstGeom prst="rect">
            <a:avLst/>
          </a:prstGeom>
        </p:spPr>
        <p:txBody>
          <a:bodyPr/>
          <a:lstStyle>
            <a:lvl1pPr marL="0" indent="0">
              <a:lnSpc>
                <a:spcPts val="2100"/>
              </a:lnSpc>
              <a:buFontTx/>
              <a:buNone/>
              <a:defRPr i="1">
                <a:solidFill>
                  <a:schemeClr val="bg1"/>
                </a:solidFill>
              </a:defRPr>
            </a:lvl1pPr>
            <a:lvl2pPr marL="243834" indent="0">
              <a:buFontTx/>
              <a:buNone/>
              <a:defRPr>
                <a:solidFill>
                  <a:schemeClr val="bg1"/>
                </a:solidFill>
              </a:defRPr>
            </a:lvl2pPr>
            <a:lvl3pPr marL="487668" indent="0">
              <a:buFontTx/>
              <a:buNone/>
              <a:defRPr>
                <a:solidFill>
                  <a:schemeClr val="bg1"/>
                </a:solidFill>
              </a:defRPr>
            </a:lvl3pPr>
            <a:lvl4pPr marL="731502" indent="0">
              <a:buFontTx/>
              <a:buNone/>
              <a:defRPr>
                <a:solidFill>
                  <a:schemeClr val="bg1"/>
                </a:solidFill>
              </a:defRPr>
            </a:lvl4pPr>
            <a:lvl5pPr marL="975336" indent="0">
              <a:buFontTx/>
              <a:buNone/>
              <a:defRPr>
                <a:solidFill>
                  <a:schemeClr val="bg1"/>
                </a:solidFill>
              </a:defRPr>
            </a:lvl5pPr>
          </a:lstStyle>
          <a:p>
            <a:pPr lvl="0"/>
            <a:r>
              <a:rPr lang="en-US" dirty="0"/>
              <a:t>Company Name Italicized</a:t>
            </a:r>
          </a:p>
        </p:txBody>
      </p:sp>
      <p:pic>
        <p:nvPicPr>
          <p:cNvPr id="23" name="Graphic 22">
            <a:extLst>
              <a:ext uri="{FF2B5EF4-FFF2-40B4-BE49-F238E27FC236}">
                <a16:creationId xmlns:a16="http://schemas.microsoft.com/office/drawing/2014/main" id="{71C57810-EA6D-3542-9E29-F1524307C9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10529667" y="511923"/>
            <a:ext cx="1642334" cy="879822"/>
          </a:xfrm>
          <a:prstGeom prst="rect">
            <a:avLst/>
          </a:prstGeom>
        </p:spPr>
      </p:pic>
      <p:sp>
        <p:nvSpPr>
          <p:cNvPr id="13" name="Rectangle 12">
            <a:extLst>
              <a:ext uri="{FF2B5EF4-FFF2-40B4-BE49-F238E27FC236}">
                <a16:creationId xmlns:a16="http://schemas.microsoft.com/office/drawing/2014/main" id="{6F8C3FFC-DC08-054B-85FE-450DF82B2098}"/>
              </a:ext>
            </a:extLst>
          </p:cNvPr>
          <p:cNvSpPr/>
          <p:nvPr userDrawn="1"/>
        </p:nvSpPr>
        <p:spPr>
          <a:xfrm>
            <a:off x="1" y="6574632"/>
            <a:ext cx="12191999" cy="283368"/>
          </a:xfrm>
          <a:prstGeom prst="rect">
            <a:avLst/>
          </a:prstGeom>
          <a:solidFill>
            <a:schemeClr val="bg1"/>
          </a:solidFill>
          <a:effectLst>
            <a:innerShdw blurRad="114300">
              <a:schemeClr val="bg1">
                <a:lumMod val="85000"/>
              </a:schemeClr>
            </a:innerShdw>
          </a:effectLst>
        </p:spPr>
        <p:txBody>
          <a:bodyPr wrap="square" rtlCol="0" anchor="ctr">
            <a:spAutoFit/>
          </a:bodyPr>
          <a:lstStyle/>
          <a:p>
            <a:pPr algn="ctr">
              <a:lnSpc>
                <a:spcPct val="90000"/>
              </a:lnSpc>
            </a:pPr>
            <a:endParaRPr lang="en-US" sz="2800">
              <a:solidFill>
                <a:schemeClr val="bg1"/>
              </a:solidFill>
            </a:endParaRPr>
          </a:p>
        </p:txBody>
      </p:sp>
      <p:pic>
        <p:nvPicPr>
          <p:cNvPr id="14" name="Picture 15">
            <a:extLst>
              <a:ext uri="{FF2B5EF4-FFF2-40B4-BE49-F238E27FC236}">
                <a16:creationId xmlns:a16="http://schemas.microsoft.com/office/drawing/2014/main" id="{FC42CEEF-EC62-6944-8E0C-755138B21DC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53030" y="6632937"/>
            <a:ext cx="875287" cy="184271"/>
          </a:xfrm>
          <a:prstGeom prst="rect">
            <a:avLst/>
          </a:prstGeom>
        </p:spPr>
      </p:pic>
      <p:pic>
        <p:nvPicPr>
          <p:cNvPr id="15" name="Graphic 14">
            <a:extLst>
              <a:ext uri="{FF2B5EF4-FFF2-40B4-BE49-F238E27FC236}">
                <a16:creationId xmlns:a16="http://schemas.microsoft.com/office/drawing/2014/main" id="{69DDEE70-5C5E-6A4A-A9DF-E7FD5391DEB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951497" y="6632937"/>
            <a:ext cx="3056958" cy="177215"/>
          </a:xfrm>
          <a:prstGeom prst="rect">
            <a:avLst/>
          </a:prstGeom>
        </p:spPr>
      </p:pic>
    </p:spTree>
    <p:extLst>
      <p:ext uri="{BB962C8B-B14F-4D97-AF65-F5344CB8AC3E}">
        <p14:creationId xmlns:p14="http://schemas.microsoft.com/office/powerpoint/2010/main" val="3461941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FBAE40"/>
          </p15:clr>
        </p15:guide>
        <p15:guide id="2" pos="720">
          <p15:clr>
            <a:srgbClr val="FBAE40"/>
          </p15:clr>
        </p15:guide>
        <p15:guide id="3" orient="horz" pos="244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hort Title, Multiple Presenters, Same Company">
    <p:bg>
      <p:bgPr>
        <a:gradFill>
          <a:gsLst>
            <a:gs pos="100000">
              <a:schemeClr val="accent3">
                <a:lumMod val="97000"/>
                <a:alpha val="92000"/>
              </a:schemeClr>
            </a:gs>
            <a:gs pos="6000">
              <a:schemeClr val="accent1"/>
            </a:gs>
          </a:gsLst>
          <a:lin ang="19200000" scaled="0"/>
        </a:gradFill>
        <a:effectLst/>
      </p:bgPr>
    </p:bg>
    <p:spTree>
      <p:nvGrpSpPr>
        <p:cNvPr id="1" name=""/>
        <p:cNvGrpSpPr/>
        <p:nvPr/>
      </p:nvGrpSpPr>
      <p:grpSpPr>
        <a:xfrm>
          <a:off x="0" y="0"/>
          <a:ext cx="0" cy="0"/>
          <a:chOff x="0" y="0"/>
          <a:chExt cx="0" cy="0"/>
        </a:xfrm>
      </p:grpSpPr>
      <p:sp>
        <p:nvSpPr>
          <p:cNvPr id="25" name="Picture Placeholder 13">
            <a:extLst>
              <a:ext uri="{FF2B5EF4-FFF2-40B4-BE49-F238E27FC236}">
                <a16:creationId xmlns:a16="http://schemas.microsoft.com/office/drawing/2014/main" id="{94D9604A-DDA0-6A47-AEAF-3AB746209B41}"/>
              </a:ext>
            </a:extLst>
          </p:cNvPr>
          <p:cNvSpPr>
            <a:spLocks noGrp="1"/>
          </p:cNvSpPr>
          <p:nvPr>
            <p:ph type="pic" sz="quarter" idx="13" hasCustomPrompt="1"/>
          </p:nvPr>
        </p:nvSpPr>
        <p:spPr>
          <a:xfrm>
            <a:off x="0" y="0"/>
            <a:ext cx="12192000" cy="6858000"/>
          </a:xfrm>
          <a:prstGeom prst="rect">
            <a:avLst/>
          </a:prstGeom>
        </p:spPr>
        <p:txBody>
          <a:bodyPr anchor="ctr"/>
          <a:lstStyle>
            <a:lvl1pPr marL="0" indent="0" algn="ctr">
              <a:buFontTx/>
              <a:buNone/>
              <a:defRPr>
                <a:solidFill>
                  <a:srgbClr val="FFFF00"/>
                </a:solidFill>
              </a:defRPr>
            </a:lvl1pPr>
          </a:lstStyle>
          <a:p>
            <a:r>
              <a:rPr lang="en-US" dirty="0"/>
              <a:t>Insert/Drag Picture Here</a:t>
            </a:r>
          </a:p>
        </p:txBody>
      </p:sp>
      <p:sp>
        <p:nvSpPr>
          <p:cNvPr id="17" name="Text Placeholder 16">
            <a:extLst>
              <a:ext uri="{FF2B5EF4-FFF2-40B4-BE49-F238E27FC236}">
                <a16:creationId xmlns:a16="http://schemas.microsoft.com/office/drawing/2014/main" id="{ABCDF34B-564B-4746-9A7B-6A00230655F3}"/>
              </a:ext>
            </a:extLst>
          </p:cNvPr>
          <p:cNvSpPr>
            <a:spLocks noGrp="1"/>
          </p:cNvSpPr>
          <p:nvPr userDrawn="1">
            <p:ph type="body" sz="quarter" idx="10" hasCustomPrompt="1"/>
          </p:nvPr>
        </p:nvSpPr>
        <p:spPr>
          <a:xfrm>
            <a:off x="1143000" y="1143000"/>
            <a:ext cx="7315200" cy="1981200"/>
          </a:xfrm>
          <a:prstGeom prst="rect">
            <a:avLst/>
          </a:prstGeom>
        </p:spPr>
        <p:txBody>
          <a:bodyPr/>
          <a:lstStyle>
            <a:lvl1pPr marL="0" indent="0">
              <a:buFontTx/>
              <a:buNone/>
              <a:defRPr sz="4000" b="1" baseline="0">
                <a:solidFill>
                  <a:schemeClr val="bg1"/>
                </a:solidFill>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Short Presentation Title in Title Case</a:t>
            </a:r>
          </a:p>
        </p:txBody>
      </p:sp>
      <p:sp>
        <p:nvSpPr>
          <p:cNvPr id="20" name="Text Placeholder 19">
            <a:extLst>
              <a:ext uri="{FF2B5EF4-FFF2-40B4-BE49-F238E27FC236}">
                <a16:creationId xmlns:a16="http://schemas.microsoft.com/office/drawing/2014/main" id="{D0B29444-D1D4-A742-AC94-8585A49F9781}"/>
              </a:ext>
            </a:extLst>
          </p:cNvPr>
          <p:cNvSpPr>
            <a:spLocks noGrp="1"/>
          </p:cNvSpPr>
          <p:nvPr userDrawn="1">
            <p:ph type="body" sz="quarter" idx="11" hasCustomPrompt="1"/>
          </p:nvPr>
        </p:nvSpPr>
        <p:spPr>
          <a:xfrm>
            <a:off x="1143000" y="3886200"/>
            <a:ext cx="7620000" cy="381000"/>
          </a:xfrm>
          <a:prstGeom prst="rect">
            <a:avLst/>
          </a:prstGeom>
        </p:spPr>
        <p:txBody>
          <a:bodyPr/>
          <a:lstStyle>
            <a:lvl1pPr marL="0" indent="0">
              <a:buFontTx/>
              <a:buNone/>
              <a:defRPr b="1" i="0" cap="all" baseline="0">
                <a:solidFill>
                  <a:schemeClr val="bg1"/>
                </a:solidFill>
              </a:defRPr>
            </a:lvl1pPr>
            <a:lvl2pPr marL="243834" indent="0">
              <a:buFontTx/>
              <a:buNone/>
              <a:defRPr/>
            </a:lvl2pPr>
            <a:lvl3pPr marL="487668" indent="0">
              <a:buFontTx/>
              <a:buNone/>
              <a:defRPr/>
            </a:lvl3pPr>
            <a:lvl4pPr marL="731502" indent="0">
              <a:buFontTx/>
              <a:buNone/>
              <a:defRPr/>
            </a:lvl4pPr>
            <a:lvl5pPr marL="975336" indent="0">
              <a:buFontTx/>
              <a:buNone/>
              <a:defRPr/>
            </a:lvl5pPr>
          </a:lstStyle>
          <a:p>
            <a:pPr lvl="0"/>
            <a:r>
              <a:rPr lang="en-US" dirty="0"/>
              <a:t>MULTIPLE PRESENTER NAMEs, separated by commas</a:t>
            </a:r>
          </a:p>
        </p:txBody>
      </p:sp>
      <p:sp>
        <p:nvSpPr>
          <p:cNvPr id="22" name="Text Placeholder 21">
            <a:extLst>
              <a:ext uri="{FF2B5EF4-FFF2-40B4-BE49-F238E27FC236}">
                <a16:creationId xmlns:a16="http://schemas.microsoft.com/office/drawing/2014/main" id="{3AFDCF0B-E157-C648-9481-B573B5361AD6}"/>
              </a:ext>
            </a:extLst>
          </p:cNvPr>
          <p:cNvSpPr>
            <a:spLocks noGrp="1"/>
          </p:cNvSpPr>
          <p:nvPr userDrawn="1">
            <p:ph type="body" sz="quarter" idx="12" hasCustomPrompt="1"/>
          </p:nvPr>
        </p:nvSpPr>
        <p:spPr>
          <a:xfrm>
            <a:off x="1143000" y="4343400"/>
            <a:ext cx="7315200" cy="457200"/>
          </a:xfrm>
          <a:prstGeom prst="rect">
            <a:avLst/>
          </a:prstGeom>
        </p:spPr>
        <p:txBody>
          <a:bodyPr/>
          <a:lstStyle>
            <a:lvl1pPr marL="0" indent="0">
              <a:buFontTx/>
              <a:buNone/>
              <a:defRPr i="1">
                <a:solidFill>
                  <a:schemeClr val="bg1"/>
                </a:solidFill>
              </a:defRPr>
            </a:lvl1pPr>
            <a:lvl2pPr marL="243834" indent="0">
              <a:buFontTx/>
              <a:buNone/>
              <a:defRPr>
                <a:solidFill>
                  <a:schemeClr val="bg1"/>
                </a:solidFill>
              </a:defRPr>
            </a:lvl2pPr>
            <a:lvl3pPr marL="487668" indent="0">
              <a:buFontTx/>
              <a:buNone/>
              <a:defRPr>
                <a:solidFill>
                  <a:schemeClr val="bg1"/>
                </a:solidFill>
              </a:defRPr>
            </a:lvl3pPr>
            <a:lvl4pPr marL="731502" indent="0">
              <a:buFontTx/>
              <a:buNone/>
              <a:defRPr>
                <a:solidFill>
                  <a:schemeClr val="bg1"/>
                </a:solidFill>
              </a:defRPr>
            </a:lvl4pPr>
            <a:lvl5pPr marL="975336" indent="0">
              <a:buFontTx/>
              <a:buNone/>
              <a:defRPr>
                <a:solidFill>
                  <a:schemeClr val="bg1"/>
                </a:solidFill>
              </a:defRPr>
            </a:lvl5pPr>
          </a:lstStyle>
          <a:p>
            <a:pPr lvl="0"/>
            <a:r>
              <a:rPr lang="en-US" dirty="0"/>
              <a:t>Company Name Italicized</a:t>
            </a:r>
          </a:p>
        </p:txBody>
      </p:sp>
      <p:pic>
        <p:nvPicPr>
          <p:cNvPr id="16" name="Graphic 15">
            <a:extLst>
              <a:ext uri="{FF2B5EF4-FFF2-40B4-BE49-F238E27FC236}">
                <a16:creationId xmlns:a16="http://schemas.microsoft.com/office/drawing/2014/main" id="{D0DB0FD5-48E9-114B-8FAE-56F60AED022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10529667" y="511923"/>
            <a:ext cx="1642334" cy="879822"/>
          </a:xfrm>
          <a:prstGeom prst="rect">
            <a:avLst/>
          </a:prstGeom>
        </p:spPr>
      </p:pic>
      <p:sp>
        <p:nvSpPr>
          <p:cNvPr id="12" name="Rectangle 11">
            <a:extLst>
              <a:ext uri="{FF2B5EF4-FFF2-40B4-BE49-F238E27FC236}">
                <a16:creationId xmlns:a16="http://schemas.microsoft.com/office/drawing/2014/main" id="{8E32CFF1-C0F7-A747-B6D1-DFD7E0CE12A2}"/>
              </a:ext>
            </a:extLst>
          </p:cNvPr>
          <p:cNvSpPr/>
          <p:nvPr userDrawn="1"/>
        </p:nvSpPr>
        <p:spPr>
          <a:xfrm>
            <a:off x="1" y="6574632"/>
            <a:ext cx="12191999" cy="283368"/>
          </a:xfrm>
          <a:prstGeom prst="rect">
            <a:avLst/>
          </a:prstGeom>
          <a:solidFill>
            <a:schemeClr val="bg1"/>
          </a:solidFill>
          <a:effectLst>
            <a:innerShdw blurRad="114300">
              <a:schemeClr val="bg1">
                <a:lumMod val="85000"/>
              </a:schemeClr>
            </a:innerShdw>
          </a:effectLst>
        </p:spPr>
        <p:txBody>
          <a:bodyPr wrap="square" rtlCol="0" anchor="ctr">
            <a:spAutoFit/>
          </a:bodyPr>
          <a:lstStyle/>
          <a:p>
            <a:pPr algn="ctr">
              <a:lnSpc>
                <a:spcPct val="90000"/>
              </a:lnSpc>
            </a:pPr>
            <a:endParaRPr lang="en-US" sz="2800">
              <a:solidFill>
                <a:schemeClr val="bg1"/>
              </a:solidFill>
            </a:endParaRPr>
          </a:p>
        </p:txBody>
      </p:sp>
      <p:pic>
        <p:nvPicPr>
          <p:cNvPr id="13" name="Picture 15">
            <a:extLst>
              <a:ext uri="{FF2B5EF4-FFF2-40B4-BE49-F238E27FC236}">
                <a16:creationId xmlns:a16="http://schemas.microsoft.com/office/drawing/2014/main" id="{176C804A-3251-4142-9354-77A6DB45CB4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53030" y="6632937"/>
            <a:ext cx="875287" cy="184271"/>
          </a:xfrm>
          <a:prstGeom prst="rect">
            <a:avLst/>
          </a:prstGeom>
        </p:spPr>
      </p:pic>
      <p:pic>
        <p:nvPicPr>
          <p:cNvPr id="23" name="Graphic 22">
            <a:extLst>
              <a:ext uri="{FF2B5EF4-FFF2-40B4-BE49-F238E27FC236}">
                <a16:creationId xmlns:a16="http://schemas.microsoft.com/office/drawing/2014/main" id="{B4C298D6-315C-8E43-89C8-FBDCA598CEB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951497" y="6632937"/>
            <a:ext cx="3056958" cy="177215"/>
          </a:xfrm>
          <a:prstGeom prst="rect">
            <a:avLst/>
          </a:prstGeom>
        </p:spPr>
      </p:pic>
    </p:spTree>
    <p:extLst>
      <p:ext uri="{BB962C8B-B14F-4D97-AF65-F5344CB8AC3E}">
        <p14:creationId xmlns:p14="http://schemas.microsoft.com/office/powerpoint/2010/main" val="34008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FBAE40"/>
          </p15:clr>
        </p15:guide>
        <p15:guide id="2" pos="720">
          <p15:clr>
            <a:srgbClr val="FBAE40"/>
          </p15:clr>
        </p15:guide>
        <p15:guide id="3" orient="horz" pos="2448"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9278475"/>
      </p:ext>
    </p:extLst>
  </p:cSld>
  <p:clrMap bg1="lt1" tx1="dk1" bg2="lt2" tx2="dk2" accent1="accent1" accent2="accent2" accent3="accent3" accent4="accent4" accent5="accent5" accent6="accent6" hlink="hlink" folHlink="folHlink"/>
  <p:sldLayoutIdLst>
    <p:sldLayoutId id="2147483813" r:id="rId1"/>
    <p:sldLayoutId id="2147483777" r:id="rId2"/>
    <p:sldLayoutId id="2147483780" r:id="rId3"/>
    <p:sldLayoutId id="2147483779" r:id="rId4"/>
    <p:sldLayoutId id="2147483778" r:id="rId5"/>
    <p:sldLayoutId id="2147483781" r:id="rId6"/>
    <p:sldLayoutId id="2147483827" r:id="rId7"/>
    <p:sldLayoutId id="2147483806" r:id="rId8"/>
    <p:sldLayoutId id="2147483784" r:id="rId9"/>
    <p:sldLayoutId id="2147483798" r:id="rId10"/>
    <p:sldLayoutId id="2147483783" r:id="rId11"/>
    <p:sldLayoutId id="2147483785" r:id="rId12"/>
    <p:sldLayoutId id="2147483799" r:id="rId13"/>
    <p:sldLayoutId id="2147483788" r:id="rId14"/>
    <p:sldLayoutId id="2147483787" r:id="rId15"/>
    <p:sldLayoutId id="2147483786" r:id="rId16"/>
    <p:sldLayoutId id="2147483822" r:id="rId17"/>
    <p:sldLayoutId id="2147483775" r:id="rId18"/>
    <p:sldLayoutId id="2147483809" r:id="rId19"/>
    <p:sldLayoutId id="2147483810" r:id="rId20"/>
    <p:sldLayoutId id="2147483828" r:id="rId21"/>
    <p:sldLayoutId id="2147483811" r:id="rId22"/>
    <p:sldLayoutId id="2147483789" r:id="rId23"/>
    <p:sldLayoutId id="2147483824" r:id="rId24"/>
    <p:sldLayoutId id="2147483825" r:id="rId25"/>
    <p:sldLayoutId id="2147483807" r:id="rId26"/>
    <p:sldLayoutId id="2147483816" r:id="rId27"/>
    <p:sldLayoutId id="2147483818" r:id="rId28"/>
    <p:sldLayoutId id="2147483819" r:id="rId29"/>
    <p:sldLayoutId id="2147483820" r:id="rId30"/>
    <p:sldLayoutId id="2147483821" r:id="rId31"/>
    <p:sldLayoutId id="2147483805" r:id="rId32"/>
    <p:sldLayoutId id="2147483814" r:id="rId33"/>
    <p:sldLayoutId id="2147483815" r:id="rId34"/>
    <p:sldLayoutId id="2147483804" r:id="rId35"/>
    <p:sldLayoutId id="2147483803" r:id="rId36"/>
    <p:sldLayoutId id="2147483802" r:id="rId37"/>
    <p:sldLayoutId id="2147483812" r:id="rId38"/>
    <p:sldLayoutId id="2147483797" r:id="rId39"/>
    <p:sldLayoutId id="2147483794" r:id="rId40"/>
    <p:sldLayoutId id="2147483795" r:id="rId41"/>
    <p:sldLayoutId id="2147483796" r:id="rId4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marL="0" marR="0" indent="0" algn="l" defTabSz="457189" rtl="0" eaLnBrk="1" fontAlgn="base" latinLnBrk="0" hangingPunct="1">
        <a:lnSpc>
          <a:spcPct val="100000"/>
        </a:lnSpc>
        <a:spcBef>
          <a:spcPct val="0"/>
        </a:spcBef>
        <a:spcAft>
          <a:spcPct val="0"/>
        </a:spcAft>
        <a:buClrTx/>
        <a:buSzTx/>
        <a:buFontTx/>
        <a:buNone/>
        <a:tabLst/>
        <a:defRPr sz="3200" b="0" i="0" kern="1200" cap="none" spc="20" baseline="0">
          <a:solidFill>
            <a:schemeClr val="tx2"/>
          </a:solidFill>
          <a:latin typeface="Arial"/>
          <a:ea typeface="HelveticaNeueLT Std Med Cn" panose="020B0606030502030204" pitchFamily="34" charset="0"/>
          <a:cs typeface="HelveticaNeueLT Std Med Cn" panose="020B0606030502030204" pitchFamily="34" charset="0"/>
        </a:defRPr>
      </a:lvl1pPr>
      <a:lvl2pPr algn="l" defTabSz="457189" rtl="0" fontAlgn="base">
        <a:spcBef>
          <a:spcPct val="0"/>
        </a:spcBef>
        <a:spcAft>
          <a:spcPct val="0"/>
        </a:spcAft>
        <a:defRPr sz="2600" b="1">
          <a:solidFill>
            <a:srgbClr val="5BAC35"/>
          </a:solidFill>
          <a:latin typeface="Arial Narrow" pitchFamily="34" charset="0"/>
        </a:defRPr>
      </a:lvl2pPr>
      <a:lvl3pPr algn="l" defTabSz="457189" rtl="0" fontAlgn="base">
        <a:spcBef>
          <a:spcPct val="0"/>
        </a:spcBef>
        <a:spcAft>
          <a:spcPct val="0"/>
        </a:spcAft>
        <a:defRPr sz="2600" b="1">
          <a:solidFill>
            <a:srgbClr val="5BAC35"/>
          </a:solidFill>
          <a:latin typeface="Arial Narrow" pitchFamily="34" charset="0"/>
        </a:defRPr>
      </a:lvl3pPr>
      <a:lvl4pPr algn="l" defTabSz="457189" rtl="0" fontAlgn="base">
        <a:spcBef>
          <a:spcPct val="0"/>
        </a:spcBef>
        <a:spcAft>
          <a:spcPct val="0"/>
        </a:spcAft>
        <a:defRPr sz="2600" b="1">
          <a:solidFill>
            <a:srgbClr val="5BAC35"/>
          </a:solidFill>
          <a:latin typeface="Arial Narrow" pitchFamily="34" charset="0"/>
        </a:defRPr>
      </a:lvl4pPr>
      <a:lvl5pPr algn="l" defTabSz="457189" rtl="0" fontAlgn="base">
        <a:spcBef>
          <a:spcPct val="0"/>
        </a:spcBef>
        <a:spcAft>
          <a:spcPct val="0"/>
        </a:spcAft>
        <a:defRPr sz="2600" b="1">
          <a:solidFill>
            <a:srgbClr val="5BAC35"/>
          </a:solidFill>
          <a:latin typeface="Arial Narrow" pitchFamily="34" charset="0"/>
        </a:defRPr>
      </a:lvl5pPr>
      <a:lvl6pPr marL="457189" algn="l" defTabSz="457189" rtl="0" fontAlgn="base">
        <a:spcBef>
          <a:spcPct val="0"/>
        </a:spcBef>
        <a:spcAft>
          <a:spcPct val="0"/>
        </a:spcAft>
        <a:defRPr sz="2600" b="1">
          <a:solidFill>
            <a:srgbClr val="5BAC35"/>
          </a:solidFill>
          <a:latin typeface="Arial Narrow" pitchFamily="34" charset="0"/>
        </a:defRPr>
      </a:lvl6pPr>
      <a:lvl7pPr marL="914377" algn="l" defTabSz="457189" rtl="0" fontAlgn="base">
        <a:spcBef>
          <a:spcPct val="0"/>
        </a:spcBef>
        <a:spcAft>
          <a:spcPct val="0"/>
        </a:spcAft>
        <a:defRPr sz="2600" b="1">
          <a:solidFill>
            <a:srgbClr val="5BAC35"/>
          </a:solidFill>
          <a:latin typeface="Arial Narrow" pitchFamily="34" charset="0"/>
        </a:defRPr>
      </a:lvl7pPr>
      <a:lvl8pPr marL="1371566" algn="l" defTabSz="457189" rtl="0" fontAlgn="base">
        <a:spcBef>
          <a:spcPct val="0"/>
        </a:spcBef>
        <a:spcAft>
          <a:spcPct val="0"/>
        </a:spcAft>
        <a:defRPr sz="2600" b="1">
          <a:solidFill>
            <a:srgbClr val="5BAC35"/>
          </a:solidFill>
          <a:latin typeface="Arial Narrow" pitchFamily="34" charset="0"/>
        </a:defRPr>
      </a:lvl8pPr>
      <a:lvl9pPr marL="1828753" algn="l" defTabSz="457189" rtl="0" fontAlgn="base">
        <a:spcBef>
          <a:spcPct val="0"/>
        </a:spcBef>
        <a:spcAft>
          <a:spcPct val="0"/>
        </a:spcAft>
        <a:defRPr sz="2600" b="1">
          <a:solidFill>
            <a:srgbClr val="5BAC35"/>
          </a:solidFill>
          <a:latin typeface="Arial Narrow" pitchFamily="34" charset="0"/>
        </a:defRPr>
      </a:lvl9pPr>
    </p:titleStyle>
    <p:bodyStyle>
      <a:lvl1pPr marL="243834" indent="-243834" algn="l" defTabSz="457189" rtl="0" fontAlgn="base">
        <a:spcBef>
          <a:spcPts val="1600"/>
        </a:spcBef>
        <a:spcAft>
          <a:spcPct val="0"/>
        </a:spcAft>
        <a:buSzPct val="90000"/>
        <a:buFontTx/>
        <a:buBlip>
          <a:blip r:embed="rId44"/>
        </a:buBlip>
        <a:defRPr sz="2000" kern="1200">
          <a:solidFill>
            <a:srgbClr val="6B6F71"/>
          </a:solidFill>
          <a:latin typeface="Arial"/>
          <a:ea typeface="+mn-ea"/>
          <a:cs typeface="Arial"/>
        </a:defRPr>
      </a:lvl1pPr>
      <a:lvl2pPr marL="487668" indent="-243834" algn="l" defTabSz="457189" rtl="0" fontAlgn="base">
        <a:spcBef>
          <a:spcPts val="300"/>
        </a:spcBef>
        <a:spcAft>
          <a:spcPct val="0"/>
        </a:spcAft>
        <a:buClr>
          <a:schemeClr val="tx2">
            <a:lumMod val="50000"/>
          </a:schemeClr>
        </a:buClr>
        <a:buFont typeface="Arial" panose="020B0604020202020204" pitchFamily="34" charset="0"/>
        <a:buChar char="−"/>
        <a:defRPr sz="1600" kern="1200">
          <a:solidFill>
            <a:srgbClr val="6B6F71"/>
          </a:solidFill>
          <a:latin typeface="Arial"/>
          <a:ea typeface="+mn-ea"/>
          <a:cs typeface="Arial"/>
        </a:defRPr>
      </a:lvl2pPr>
      <a:lvl3pPr marL="731502" indent="-243834" algn="l" defTabSz="457189" rtl="0" fontAlgn="base">
        <a:spcBef>
          <a:spcPts val="800"/>
        </a:spcBef>
        <a:spcAft>
          <a:spcPct val="0"/>
        </a:spcAft>
        <a:buFont typeface="Arial"/>
        <a:buChar char="•"/>
        <a:defRPr sz="2133" kern="1200">
          <a:solidFill>
            <a:srgbClr val="6B6F71"/>
          </a:solidFill>
          <a:latin typeface="Arial"/>
          <a:ea typeface="+mn-ea"/>
          <a:cs typeface="Arial"/>
        </a:defRPr>
      </a:lvl3pPr>
      <a:lvl4pPr marL="975336" indent="-243834" algn="l" defTabSz="457189" rtl="0" fontAlgn="base">
        <a:spcBef>
          <a:spcPts val="800"/>
        </a:spcBef>
        <a:spcAft>
          <a:spcPct val="0"/>
        </a:spcAft>
        <a:buSzPct val="100000"/>
        <a:buFont typeface="Arial"/>
        <a:buChar char="•"/>
        <a:defRPr sz="1867" kern="1200">
          <a:solidFill>
            <a:srgbClr val="6B6F71"/>
          </a:solidFill>
          <a:latin typeface="Arial"/>
          <a:ea typeface="+mn-ea"/>
          <a:cs typeface="Arial"/>
        </a:defRPr>
      </a:lvl4pPr>
      <a:lvl5pPr marL="1219170" indent="-243834" algn="l" defTabSz="457189" rtl="0" fontAlgn="base">
        <a:spcBef>
          <a:spcPts val="800"/>
        </a:spcBef>
        <a:spcAft>
          <a:spcPct val="0"/>
        </a:spcAft>
        <a:buFont typeface="Arial"/>
        <a:buChar char="•"/>
        <a:defRPr sz="1867" kern="1200">
          <a:solidFill>
            <a:srgbClr val="6B6F71"/>
          </a:solidFill>
          <a:latin typeface="Arial"/>
          <a:ea typeface="+mn-ea"/>
          <a:cs typeface="Arial"/>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5"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3"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2"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3"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0.jpg"/><Relationship Id="rId7" Type="http://schemas.openxmlformats.org/officeDocument/2006/relationships/image" Target="../media/image11.sv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40.jpg"/><Relationship Id="rId7" Type="http://schemas.openxmlformats.org/officeDocument/2006/relationships/image" Target="../media/image11.sv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49.emf"/><Relationship Id="rId4" Type="http://schemas.openxmlformats.org/officeDocument/2006/relationships/image" Target="../media/image48.svg"/></Relationships>
</file>

<file path=ppt/slides/_rels/slide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3">
            <a:extLst>
              <a:ext uri="{FF2B5EF4-FFF2-40B4-BE49-F238E27FC236}">
                <a16:creationId xmlns:a16="http://schemas.microsoft.com/office/drawing/2014/main" id="{6C0B4AC0-BC53-F744-89C2-BF36DC6CE08C}"/>
              </a:ext>
            </a:extLst>
          </p:cNvPr>
          <p:cNvPicPr>
            <a:picLocks noGrp="1" noChangeAspect="1"/>
          </p:cNvPicPr>
          <p:nvPr>
            <p:ph type="pic" sz="quarter" idx="13"/>
          </p:nvPr>
        </p:nvPicPr>
        <p:blipFill>
          <a:blip r:embed="rId3">
            <a:alphaModFix amt="10000"/>
          </a:blip>
          <a:srcRect t="7766" b="7766"/>
          <a:stretch>
            <a:fillRect/>
          </a:stretch>
        </p:blipFill>
        <p:spPr>
          <a:xfrm>
            <a:off x="0" y="-197054"/>
            <a:ext cx="12249764" cy="7187790"/>
          </a:xfrm>
          <a:prstGeom prst="rect">
            <a:avLst/>
          </a:prstGeom>
        </p:spPr>
      </p:pic>
      <p:sp>
        <p:nvSpPr>
          <p:cNvPr id="3" name="Text Placeholder 2">
            <a:extLst>
              <a:ext uri="{FF2B5EF4-FFF2-40B4-BE49-F238E27FC236}">
                <a16:creationId xmlns:a16="http://schemas.microsoft.com/office/drawing/2014/main" id="{B506FBA9-FC3D-9B43-A809-8566990D57EF}"/>
              </a:ext>
            </a:extLst>
          </p:cNvPr>
          <p:cNvSpPr>
            <a:spLocks noGrp="1"/>
          </p:cNvSpPr>
          <p:nvPr>
            <p:ph type="body" sz="quarter" idx="10"/>
          </p:nvPr>
        </p:nvSpPr>
        <p:spPr/>
        <p:txBody>
          <a:bodyPr lIns="91440" tIns="45720" rIns="91440" bIns="45720" anchor="t"/>
          <a:lstStyle/>
          <a:p>
            <a:r>
              <a:rPr lang="en-US" dirty="0"/>
              <a:t>Ad-hoc Query Dependencies</a:t>
            </a:r>
          </a:p>
        </p:txBody>
      </p:sp>
      <p:sp>
        <p:nvSpPr>
          <p:cNvPr id="4" name="Text Placeholder 3">
            <a:extLst>
              <a:ext uri="{FF2B5EF4-FFF2-40B4-BE49-F238E27FC236}">
                <a16:creationId xmlns:a16="http://schemas.microsoft.com/office/drawing/2014/main" id="{0E887B35-B0E7-FE4B-9232-7956C6C646CB}"/>
              </a:ext>
            </a:extLst>
          </p:cNvPr>
          <p:cNvSpPr>
            <a:spLocks noGrp="1"/>
          </p:cNvSpPr>
          <p:nvPr>
            <p:ph type="body" sz="quarter" idx="11"/>
          </p:nvPr>
        </p:nvSpPr>
        <p:spPr/>
        <p:txBody>
          <a:bodyPr lIns="91440" tIns="45720" rIns="91440" bIns="45720" anchor="t"/>
          <a:lstStyle/>
          <a:p>
            <a:r>
              <a:rPr lang="en-US" dirty="0"/>
              <a:t>Tudor Pop</a:t>
            </a:r>
          </a:p>
        </p:txBody>
      </p:sp>
      <p:sp>
        <p:nvSpPr>
          <p:cNvPr id="5" name="Text Placeholder 4">
            <a:extLst>
              <a:ext uri="{FF2B5EF4-FFF2-40B4-BE49-F238E27FC236}">
                <a16:creationId xmlns:a16="http://schemas.microsoft.com/office/drawing/2014/main" id="{C344D87B-27F4-B342-9BC5-D935009182CD}"/>
              </a:ext>
            </a:extLst>
          </p:cNvPr>
          <p:cNvSpPr>
            <a:spLocks noGrp="1"/>
          </p:cNvSpPr>
          <p:nvPr>
            <p:ph type="body" sz="quarter" idx="12"/>
          </p:nvPr>
        </p:nvSpPr>
        <p:spPr/>
        <p:txBody>
          <a:bodyPr/>
          <a:lstStyle/>
          <a:p>
            <a:r>
              <a:rPr lang="en-US" dirty="0"/>
              <a:t>Principal Software Engineer, </a:t>
            </a:r>
          </a:p>
        </p:txBody>
      </p:sp>
      <p:sp>
        <p:nvSpPr>
          <p:cNvPr id="7" name="Text Placeholder 6">
            <a:extLst>
              <a:ext uri="{FF2B5EF4-FFF2-40B4-BE49-F238E27FC236}">
                <a16:creationId xmlns:a16="http://schemas.microsoft.com/office/drawing/2014/main" id="{0550AFF1-6F4F-1E46-887D-F297F1621778}"/>
              </a:ext>
            </a:extLst>
          </p:cNvPr>
          <p:cNvSpPr>
            <a:spLocks noGrp="1"/>
          </p:cNvSpPr>
          <p:nvPr>
            <p:ph type="body" sz="quarter" idx="15"/>
          </p:nvPr>
        </p:nvSpPr>
        <p:spPr/>
        <p:txBody>
          <a:bodyPr/>
          <a:lstStyle/>
          <a:p>
            <a:r>
              <a:rPr lang="en-US" dirty="0"/>
              <a:t>Blackbaud</a:t>
            </a:r>
          </a:p>
        </p:txBody>
      </p:sp>
      <p:sp>
        <p:nvSpPr>
          <p:cNvPr id="13" name="Rectangle 12">
            <a:extLst>
              <a:ext uri="{FF2B5EF4-FFF2-40B4-BE49-F238E27FC236}">
                <a16:creationId xmlns:a16="http://schemas.microsoft.com/office/drawing/2014/main" id="{17DD04D7-1799-2642-80D1-EF048510EA51}"/>
              </a:ext>
            </a:extLst>
          </p:cNvPr>
          <p:cNvSpPr/>
          <p:nvPr/>
        </p:nvSpPr>
        <p:spPr>
          <a:xfrm>
            <a:off x="1" y="6574632"/>
            <a:ext cx="12191999" cy="283368"/>
          </a:xfrm>
          <a:prstGeom prst="rect">
            <a:avLst/>
          </a:prstGeom>
          <a:solidFill>
            <a:schemeClr val="bg1"/>
          </a:solidFill>
          <a:effectLst>
            <a:innerShdw blurRad="114300">
              <a:schemeClr val="bg1">
                <a:lumMod val="85000"/>
              </a:schemeClr>
            </a:innerShdw>
          </a:effectLst>
        </p:spPr>
        <p:txBody>
          <a:bodyPr wrap="square" rtlCol="0" anchor="ctr">
            <a:spAutoFit/>
          </a:bodyPr>
          <a:lstStyle/>
          <a:p>
            <a:pPr algn="ctr">
              <a:lnSpc>
                <a:spcPct val="90000"/>
              </a:lnSpc>
            </a:pPr>
            <a:endParaRPr lang="en-US" sz="2800">
              <a:solidFill>
                <a:schemeClr val="bg1"/>
              </a:solidFill>
            </a:endParaRPr>
          </a:p>
        </p:txBody>
      </p:sp>
      <p:pic>
        <p:nvPicPr>
          <p:cNvPr id="14" name="Picture 15">
            <a:extLst>
              <a:ext uri="{FF2B5EF4-FFF2-40B4-BE49-F238E27FC236}">
                <a16:creationId xmlns:a16="http://schemas.microsoft.com/office/drawing/2014/main" id="{E37F372C-B931-EC4A-B9EE-1592AA38F9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3030" y="6632937"/>
            <a:ext cx="875287" cy="184271"/>
          </a:xfrm>
          <a:prstGeom prst="rect">
            <a:avLst/>
          </a:prstGeom>
        </p:spPr>
      </p:pic>
      <p:pic>
        <p:nvPicPr>
          <p:cNvPr id="15" name="Graphic 14">
            <a:extLst>
              <a:ext uri="{FF2B5EF4-FFF2-40B4-BE49-F238E27FC236}">
                <a16:creationId xmlns:a16="http://schemas.microsoft.com/office/drawing/2014/main" id="{9FFCF45C-80DB-574E-B3C8-B38AD7A844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51497" y="6632937"/>
            <a:ext cx="3056958" cy="177215"/>
          </a:xfrm>
          <a:prstGeom prst="rect">
            <a:avLst/>
          </a:prstGeom>
        </p:spPr>
      </p:pic>
    </p:spTree>
    <p:extLst>
      <p:ext uri="{BB962C8B-B14F-4D97-AF65-F5344CB8AC3E}">
        <p14:creationId xmlns:p14="http://schemas.microsoft.com/office/powerpoint/2010/main" val="1463589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0D1E2B2-EF70-4A6C-AD49-5ECD3127C752}"/>
              </a:ext>
            </a:extLst>
          </p:cNvPr>
          <p:cNvSpPr>
            <a:spLocks noGrp="1"/>
          </p:cNvSpPr>
          <p:nvPr>
            <p:ph type="body" sz="quarter" idx="11"/>
          </p:nvPr>
        </p:nvSpPr>
        <p:spPr/>
        <p:txBody>
          <a:bodyPr/>
          <a:lstStyle/>
          <a:p>
            <a:r>
              <a:rPr lang="en-US" dirty="0"/>
              <a:t>Under the hood – common dependencies</a:t>
            </a:r>
          </a:p>
        </p:txBody>
      </p:sp>
      <p:grpSp>
        <p:nvGrpSpPr>
          <p:cNvPr id="6" name="Group 5">
            <a:extLst>
              <a:ext uri="{FF2B5EF4-FFF2-40B4-BE49-F238E27FC236}">
                <a16:creationId xmlns:a16="http://schemas.microsoft.com/office/drawing/2014/main" id="{9B66DFE1-66F4-41AC-B492-729652572599}"/>
              </a:ext>
            </a:extLst>
          </p:cNvPr>
          <p:cNvGrpSpPr/>
          <p:nvPr/>
        </p:nvGrpSpPr>
        <p:grpSpPr>
          <a:xfrm>
            <a:off x="10077113" y="302972"/>
            <a:ext cx="1594740" cy="1492905"/>
            <a:chOff x="7363521" y="1828553"/>
            <a:chExt cx="1227308" cy="1190404"/>
          </a:xfrm>
        </p:grpSpPr>
        <p:sp>
          <p:nvSpPr>
            <p:cNvPr id="7" name="Freeform: Shape 50">
              <a:extLst>
                <a:ext uri="{FF2B5EF4-FFF2-40B4-BE49-F238E27FC236}">
                  <a16:creationId xmlns:a16="http://schemas.microsoft.com/office/drawing/2014/main" id="{93F147E6-65CB-4123-B100-56DD52B6A8A2}"/>
                </a:ext>
              </a:extLst>
            </p:cNvPr>
            <p:cNvSpPr/>
            <p:nvPr/>
          </p:nvSpPr>
          <p:spPr>
            <a:xfrm>
              <a:off x="7715907" y="1828553"/>
              <a:ext cx="582955" cy="314828"/>
            </a:xfrm>
            <a:custGeom>
              <a:avLst/>
              <a:gdLst/>
              <a:ahLst/>
              <a:cxnLst>
                <a:cxn ang="3cd4">
                  <a:pos x="hc" y="t"/>
                </a:cxn>
                <a:cxn ang="cd2">
                  <a:pos x="l" y="vc"/>
                </a:cxn>
                <a:cxn ang="cd4">
                  <a:pos x="hc" y="b"/>
                </a:cxn>
                <a:cxn ang="0">
                  <a:pos x="r" y="vc"/>
                </a:cxn>
              </a:cxnLst>
              <a:rect l="l" t="t" r="r" b="b"/>
              <a:pathLst>
                <a:path w="1786" h="965">
                  <a:moveTo>
                    <a:pt x="1689" y="931"/>
                  </a:moveTo>
                  <a:cubicBezTo>
                    <a:pt x="1681" y="906"/>
                    <a:pt x="1696" y="877"/>
                    <a:pt x="1722" y="869"/>
                  </a:cubicBezTo>
                  <a:cubicBezTo>
                    <a:pt x="1748" y="861"/>
                    <a:pt x="1775" y="876"/>
                    <a:pt x="1784" y="901"/>
                  </a:cubicBezTo>
                  <a:cubicBezTo>
                    <a:pt x="1792" y="927"/>
                    <a:pt x="1778" y="954"/>
                    <a:pt x="1752" y="963"/>
                  </a:cubicBezTo>
                  <a:cubicBezTo>
                    <a:pt x="1746" y="965"/>
                    <a:pt x="1742" y="965"/>
                    <a:pt x="1737" y="965"/>
                  </a:cubicBezTo>
                  <a:cubicBezTo>
                    <a:pt x="1715" y="965"/>
                    <a:pt x="1696" y="952"/>
                    <a:pt x="1689" y="931"/>
                  </a:cubicBezTo>
                  <a:close/>
                  <a:moveTo>
                    <a:pt x="1639" y="799"/>
                  </a:moveTo>
                  <a:cubicBezTo>
                    <a:pt x="1627" y="774"/>
                    <a:pt x="1637" y="745"/>
                    <a:pt x="1662" y="734"/>
                  </a:cubicBezTo>
                  <a:cubicBezTo>
                    <a:pt x="1688" y="722"/>
                    <a:pt x="1716" y="733"/>
                    <a:pt x="1729" y="757"/>
                  </a:cubicBezTo>
                  <a:cubicBezTo>
                    <a:pt x="1739" y="782"/>
                    <a:pt x="1729" y="812"/>
                    <a:pt x="1704" y="824"/>
                  </a:cubicBezTo>
                  <a:cubicBezTo>
                    <a:pt x="1697" y="827"/>
                    <a:pt x="1691" y="828"/>
                    <a:pt x="1684" y="828"/>
                  </a:cubicBezTo>
                  <a:cubicBezTo>
                    <a:pt x="1665" y="828"/>
                    <a:pt x="1647" y="817"/>
                    <a:pt x="1639" y="799"/>
                  </a:cubicBezTo>
                  <a:close/>
                  <a:moveTo>
                    <a:pt x="1571" y="674"/>
                  </a:moveTo>
                  <a:cubicBezTo>
                    <a:pt x="1557" y="651"/>
                    <a:pt x="1564" y="620"/>
                    <a:pt x="1587" y="606"/>
                  </a:cubicBezTo>
                  <a:cubicBezTo>
                    <a:pt x="1610" y="592"/>
                    <a:pt x="1640" y="598"/>
                    <a:pt x="1655" y="623"/>
                  </a:cubicBezTo>
                  <a:cubicBezTo>
                    <a:pt x="1669" y="646"/>
                    <a:pt x="1662" y="676"/>
                    <a:pt x="1639" y="691"/>
                  </a:cubicBezTo>
                  <a:cubicBezTo>
                    <a:pt x="1631" y="695"/>
                    <a:pt x="1623" y="698"/>
                    <a:pt x="1613" y="698"/>
                  </a:cubicBezTo>
                  <a:cubicBezTo>
                    <a:pt x="1597" y="698"/>
                    <a:pt x="1580" y="689"/>
                    <a:pt x="1571" y="674"/>
                  </a:cubicBezTo>
                  <a:close/>
                  <a:moveTo>
                    <a:pt x="1489" y="559"/>
                  </a:moveTo>
                  <a:cubicBezTo>
                    <a:pt x="1473" y="537"/>
                    <a:pt x="1476" y="506"/>
                    <a:pt x="1496" y="490"/>
                  </a:cubicBezTo>
                  <a:cubicBezTo>
                    <a:pt x="1518" y="472"/>
                    <a:pt x="1549" y="475"/>
                    <a:pt x="1567" y="496"/>
                  </a:cubicBezTo>
                  <a:cubicBezTo>
                    <a:pt x="1583" y="518"/>
                    <a:pt x="1580" y="548"/>
                    <a:pt x="1559" y="566"/>
                  </a:cubicBezTo>
                  <a:cubicBezTo>
                    <a:pt x="1549" y="574"/>
                    <a:pt x="1538" y="577"/>
                    <a:pt x="1527" y="577"/>
                  </a:cubicBezTo>
                  <a:cubicBezTo>
                    <a:pt x="1514" y="577"/>
                    <a:pt x="1499" y="570"/>
                    <a:pt x="1489" y="559"/>
                  </a:cubicBezTo>
                  <a:close/>
                  <a:moveTo>
                    <a:pt x="1394" y="454"/>
                  </a:moveTo>
                  <a:cubicBezTo>
                    <a:pt x="1374" y="435"/>
                    <a:pt x="1374" y="404"/>
                    <a:pt x="1393" y="384"/>
                  </a:cubicBezTo>
                  <a:cubicBezTo>
                    <a:pt x="1412" y="364"/>
                    <a:pt x="1443" y="364"/>
                    <a:pt x="1462" y="384"/>
                  </a:cubicBezTo>
                  <a:cubicBezTo>
                    <a:pt x="1481" y="403"/>
                    <a:pt x="1483" y="434"/>
                    <a:pt x="1464" y="453"/>
                  </a:cubicBezTo>
                  <a:cubicBezTo>
                    <a:pt x="1454" y="462"/>
                    <a:pt x="1440" y="468"/>
                    <a:pt x="1428" y="468"/>
                  </a:cubicBezTo>
                  <a:cubicBezTo>
                    <a:pt x="1416" y="468"/>
                    <a:pt x="1404" y="464"/>
                    <a:pt x="1394" y="454"/>
                  </a:cubicBezTo>
                  <a:close/>
                  <a:moveTo>
                    <a:pt x="1285" y="362"/>
                  </a:moveTo>
                  <a:cubicBezTo>
                    <a:pt x="1264" y="345"/>
                    <a:pt x="1261" y="314"/>
                    <a:pt x="1277" y="292"/>
                  </a:cubicBezTo>
                  <a:cubicBezTo>
                    <a:pt x="1294" y="271"/>
                    <a:pt x="1324" y="267"/>
                    <a:pt x="1345" y="283"/>
                  </a:cubicBezTo>
                  <a:cubicBezTo>
                    <a:pt x="1367" y="299"/>
                    <a:pt x="1372" y="331"/>
                    <a:pt x="1355" y="352"/>
                  </a:cubicBezTo>
                  <a:cubicBezTo>
                    <a:pt x="1345" y="364"/>
                    <a:pt x="1330" y="371"/>
                    <a:pt x="1317" y="371"/>
                  </a:cubicBezTo>
                  <a:cubicBezTo>
                    <a:pt x="1306" y="371"/>
                    <a:pt x="1295" y="369"/>
                    <a:pt x="1285" y="362"/>
                  </a:cubicBezTo>
                  <a:close/>
                  <a:moveTo>
                    <a:pt x="1169" y="283"/>
                  </a:moveTo>
                  <a:cubicBezTo>
                    <a:pt x="1145" y="268"/>
                    <a:pt x="1137" y="238"/>
                    <a:pt x="1151" y="215"/>
                  </a:cubicBezTo>
                  <a:cubicBezTo>
                    <a:pt x="1164" y="190"/>
                    <a:pt x="1194" y="184"/>
                    <a:pt x="1219" y="197"/>
                  </a:cubicBezTo>
                  <a:cubicBezTo>
                    <a:pt x="1242" y="211"/>
                    <a:pt x="1250" y="241"/>
                    <a:pt x="1235" y="264"/>
                  </a:cubicBezTo>
                  <a:cubicBezTo>
                    <a:pt x="1227" y="280"/>
                    <a:pt x="1211" y="290"/>
                    <a:pt x="1193" y="290"/>
                  </a:cubicBezTo>
                  <a:cubicBezTo>
                    <a:pt x="1185" y="290"/>
                    <a:pt x="1177" y="287"/>
                    <a:pt x="1169" y="283"/>
                  </a:cubicBezTo>
                  <a:close/>
                  <a:moveTo>
                    <a:pt x="1042" y="216"/>
                  </a:moveTo>
                  <a:cubicBezTo>
                    <a:pt x="1016" y="205"/>
                    <a:pt x="1005" y="177"/>
                    <a:pt x="1016" y="151"/>
                  </a:cubicBezTo>
                  <a:cubicBezTo>
                    <a:pt x="1029" y="127"/>
                    <a:pt x="1057" y="116"/>
                    <a:pt x="1082" y="127"/>
                  </a:cubicBezTo>
                  <a:cubicBezTo>
                    <a:pt x="1107" y="137"/>
                    <a:pt x="1118" y="167"/>
                    <a:pt x="1107" y="192"/>
                  </a:cubicBezTo>
                  <a:cubicBezTo>
                    <a:pt x="1099" y="211"/>
                    <a:pt x="1080" y="222"/>
                    <a:pt x="1061" y="222"/>
                  </a:cubicBezTo>
                  <a:cubicBezTo>
                    <a:pt x="1056" y="222"/>
                    <a:pt x="1049" y="219"/>
                    <a:pt x="1042" y="216"/>
                  </a:cubicBezTo>
                  <a:close/>
                  <a:moveTo>
                    <a:pt x="909" y="166"/>
                  </a:moveTo>
                  <a:cubicBezTo>
                    <a:pt x="883" y="157"/>
                    <a:pt x="868" y="129"/>
                    <a:pt x="876" y="104"/>
                  </a:cubicBezTo>
                  <a:cubicBezTo>
                    <a:pt x="884" y="78"/>
                    <a:pt x="913" y="63"/>
                    <a:pt x="939" y="72"/>
                  </a:cubicBezTo>
                  <a:cubicBezTo>
                    <a:pt x="965" y="80"/>
                    <a:pt x="980" y="108"/>
                    <a:pt x="971" y="133"/>
                  </a:cubicBezTo>
                  <a:cubicBezTo>
                    <a:pt x="963" y="155"/>
                    <a:pt x="944" y="167"/>
                    <a:pt x="924" y="167"/>
                  </a:cubicBezTo>
                  <a:cubicBezTo>
                    <a:pt x="918" y="167"/>
                    <a:pt x="913" y="167"/>
                    <a:pt x="909" y="166"/>
                  </a:cubicBezTo>
                  <a:close/>
                  <a:moveTo>
                    <a:pt x="2" y="129"/>
                  </a:moveTo>
                  <a:cubicBezTo>
                    <a:pt x="-6" y="104"/>
                    <a:pt x="9" y="76"/>
                    <a:pt x="35" y="68"/>
                  </a:cubicBezTo>
                  <a:cubicBezTo>
                    <a:pt x="61" y="60"/>
                    <a:pt x="88" y="75"/>
                    <a:pt x="96" y="101"/>
                  </a:cubicBezTo>
                  <a:cubicBezTo>
                    <a:pt x="104" y="127"/>
                    <a:pt x="91" y="155"/>
                    <a:pt x="63" y="162"/>
                  </a:cubicBezTo>
                  <a:cubicBezTo>
                    <a:pt x="59" y="163"/>
                    <a:pt x="54" y="165"/>
                    <a:pt x="50" y="165"/>
                  </a:cubicBezTo>
                  <a:cubicBezTo>
                    <a:pt x="28" y="165"/>
                    <a:pt x="9" y="151"/>
                    <a:pt x="2" y="129"/>
                  </a:cubicBezTo>
                  <a:close/>
                  <a:moveTo>
                    <a:pt x="770" y="129"/>
                  </a:moveTo>
                  <a:cubicBezTo>
                    <a:pt x="744" y="124"/>
                    <a:pt x="727" y="97"/>
                    <a:pt x="732" y="71"/>
                  </a:cubicBezTo>
                  <a:cubicBezTo>
                    <a:pt x="738" y="44"/>
                    <a:pt x="765" y="27"/>
                    <a:pt x="791" y="33"/>
                  </a:cubicBezTo>
                  <a:cubicBezTo>
                    <a:pt x="818" y="38"/>
                    <a:pt x="834" y="64"/>
                    <a:pt x="829" y="91"/>
                  </a:cubicBezTo>
                  <a:cubicBezTo>
                    <a:pt x="825" y="114"/>
                    <a:pt x="804" y="129"/>
                    <a:pt x="781" y="129"/>
                  </a:cubicBezTo>
                  <a:cubicBezTo>
                    <a:pt x="777" y="129"/>
                    <a:pt x="774" y="129"/>
                    <a:pt x="770" y="129"/>
                  </a:cubicBezTo>
                  <a:close/>
                  <a:moveTo>
                    <a:pt x="145" y="89"/>
                  </a:moveTo>
                  <a:cubicBezTo>
                    <a:pt x="138" y="63"/>
                    <a:pt x="157" y="36"/>
                    <a:pt x="183" y="30"/>
                  </a:cubicBezTo>
                  <a:cubicBezTo>
                    <a:pt x="210" y="25"/>
                    <a:pt x="236" y="42"/>
                    <a:pt x="242" y="70"/>
                  </a:cubicBezTo>
                  <a:cubicBezTo>
                    <a:pt x="247" y="95"/>
                    <a:pt x="229" y="123"/>
                    <a:pt x="202" y="128"/>
                  </a:cubicBezTo>
                  <a:cubicBezTo>
                    <a:pt x="199" y="128"/>
                    <a:pt x="197" y="128"/>
                    <a:pt x="193" y="128"/>
                  </a:cubicBezTo>
                  <a:cubicBezTo>
                    <a:pt x="169" y="128"/>
                    <a:pt x="149" y="112"/>
                    <a:pt x="145" y="89"/>
                  </a:cubicBezTo>
                  <a:close/>
                  <a:moveTo>
                    <a:pt x="629" y="106"/>
                  </a:moveTo>
                  <a:cubicBezTo>
                    <a:pt x="603" y="105"/>
                    <a:pt x="583" y="79"/>
                    <a:pt x="585" y="52"/>
                  </a:cubicBezTo>
                  <a:cubicBezTo>
                    <a:pt x="588" y="26"/>
                    <a:pt x="613" y="6"/>
                    <a:pt x="640" y="8"/>
                  </a:cubicBezTo>
                  <a:cubicBezTo>
                    <a:pt x="667" y="11"/>
                    <a:pt x="687" y="36"/>
                    <a:pt x="683" y="63"/>
                  </a:cubicBezTo>
                  <a:cubicBezTo>
                    <a:pt x="681" y="89"/>
                    <a:pt x="660" y="108"/>
                    <a:pt x="634" y="108"/>
                  </a:cubicBezTo>
                  <a:cubicBezTo>
                    <a:pt x="633" y="108"/>
                    <a:pt x="632" y="108"/>
                    <a:pt x="629" y="106"/>
                  </a:cubicBezTo>
                  <a:close/>
                  <a:moveTo>
                    <a:pt x="290" y="61"/>
                  </a:moveTo>
                  <a:cubicBezTo>
                    <a:pt x="288" y="36"/>
                    <a:pt x="307" y="11"/>
                    <a:pt x="334" y="8"/>
                  </a:cubicBezTo>
                  <a:cubicBezTo>
                    <a:pt x="361" y="6"/>
                    <a:pt x="386" y="25"/>
                    <a:pt x="388" y="52"/>
                  </a:cubicBezTo>
                  <a:cubicBezTo>
                    <a:pt x="391" y="79"/>
                    <a:pt x="371" y="104"/>
                    <a:pt x="343" y="106"/>
                  </a:cubicBezTo>
                  <a:cubicBezTo>
                    <a:pt x="342" y="106"/>
                    <a:pt x="341" y="106"/>
                    <a:pt x="339" y="106"/>
                  </a:cubicBezTo>
                  <a:cubicBezTo>
                    <a:pt x="314" y="106"/>
                    <a:pt x="293" y="87"/>
                    <a:pt x="290" y="61"/>
                  </a:cubicBezTo>
                  <a:close/>
                  <a:moveTo>
                    <a:pt x="437" y="50"/>
                  </a:moveTo>
                  <a:cubicBezTo>
                    <a:pt x="437" y="22"/>
                    <a:pt x="459" y="0"/>
                    <a:pt x="488" y="0"/>
                  </a:cubicBezTo>
                  <a:cubicBezTo>
                    <a:pt x="515" y="0"/>
                    <a:pt x="536" y="23"/>
                    <a:pt x="536" y="50"/>
                  </a:cubicBezTo>
                  <a:cubicBezTo>
                    <a:pt x="536" y="78"/>
                    <a:pt x="515" y="99"/>
                    <a:pt x="486" y="99"/>
                  </a:cubicBezTo>
                  <a:cubicBezTo>
                    <a:pt x="459" y="99"/>
                    <a:pt x="437" y="78"/>
                    <a:pt x="437" y="50"/>
                  </a:cubicBezTo>
                  <a:close/>
                </a:path>
              </a:pathLst>
            </a:custGeom>
            <a:solidFill>
              <a:srgbClr val="B8BABD"/>
            </a:solidFill>
            <a:ln cap="flat">
              <a:noFill/>
              <a:prstDash val="solid"/>
            </a:ln>
          </p:spPr>
          <p:txBody>
            <a:bodyPr vert="horz" wrap="none" lIns="81646" tIns="40823" rIns="81646" bIns="40823" anchor="ctr" anchorCtr="1" compatLnSpc="0"/>
            <a:lstStyle/>
            <a:p>
              <a:pPr hangingPunct="0"/>
              <a:endParaRPr lang="en-US" sz="1633" dirty="0">
                <a:latin typeface="Arial" pitchFamily="18"/>
                <a:ea typeface="SimSun" pitchFamily="2"/>
                <a:cs typeface="Lucida Sans" pitchFamily="2"/>
              </a:endParaRPr>
            </a:p>
          </p:txBody>
        </p:sp>
        <p:sp>
          <p:nvSpPr>
            <p:cNvPr id="8" name="Freeform: Shape 51">
              <a:extLst>
                <a:ext uri="{FF2B5EF4-FFF2-40B4-BE49-F238E27FC236}">
                  <a16:creationId xmlns:a16="http://schemas.microsoft.com/office/drawing/2014/main" id="{7ED833D2-4C2C-4BCE-B8DB-9472E6C1B9F7}"/>
                </a:ext>
              </a:extLst>
            </p:cNvPr>
            <p:cNvSpPr/>
            <p:nvPr/>
          </p:nvSpPr>
          <p:spPr>
            <a:xfrm>
              <a:off x="8211990" y="2895834"/>
              <a:ext cx="378839" cy="123123"/>
            </a:xfrm>
            <a:custGeom>
              <a:avLst/>
              <a:gdLst/>
              <a:ahLst/>
              <a:cxnLst>
                <a:cxn ang="3cd4">
                  <a:pos x="hc" y="t"/>
                </a:cxn>
                <a:cxn ang="cd2">
                  <a:pos x="l" y="vc"/>
                </a:cxn>
                <a:cxn ang="cd4">
                  <a:pos x="hc" y="b"/>
                </a:cxn>
                <a:cxn ang="0">
                  <a:pos x="r" y="vc"/>
                </a:cxn>
              </a:cxnLst>
              <a:rect l="l" t="t" r="r" b="b"/>
              <a:pathLst>
                <a:path w="1161" h="378">
                  <a:moveTo>
                    <a:pt x="454" y="378"/>
                  </a:moveTo>
                  <a:cubicBezTo>
                    <a:pt x="427" y="375"/>
                    <a:pt x="407" y="352"/>
                    <a:pt x="409" y="325"/>
                  </a:cubicBezTo>
                  <a:cubicBezTo>
                    <a:pt x="411" y="298"/>
                    <a:pt x="434" y="277"/>
                    <a:pt x="461" y="280"/>
                  </a:cubicBezTo>
                  <a:cubicBezTo>
                    <a:pt x="488" y="281"/>
                    <a:pt x="509" y="304"/>
                    <a:pt x="507" y="332"/>
                  </a:cubicBezTo>
                  <a:cubicBezTo>
                    <a:pt x="505" y="357"/>
                    <a:pt x="483" y="378"/>
                    <a:pt x="458" y="378"/>
                  </a:cubicBezTo>
                  <a:cubicBezTo>
                    <a:pt x="457" y="378"/>
                    <a:pt x="456" y="378"/>
                    <a:pt x="454" y="378"/>
                  </a:cubicBezTo>
                  <a:close/>
                  <a:moveTo>
                    <a:pt x="556" y="332"/>
                  </a:moveTo>
                  <a:cubicBezTo>
                    <a:pt x="553" y="304"/>
                    <a:pt x="573" y="280"/>
                    <a:pt x="600" y="277"/>
                  </a:cubicBezTo>
                  <a:cubicBezTo>
                    <a:pt x="627" y="273"/>
                    <a:pt x="651" y="294"/>
                    <a:pt x="654" y="321"/>
                  </a:cubicBezTo>
                  <a:cubicBezTo>
                    <a:pt x="658" y="347"/>
                    <a:pt x="638" y="371"/>
                    <a:pt x="611" y="375"/>
                  </a:cubicBezTo>
                  <a:cubicBezTo>
                    <a:pt x="609" y="375"/>
                    <a:pt x="608" y="375"/>
                    <a:pt x="605" y="375"/>
                  </a:cubicBezTo>
                  <a:cubicBezTo>
                    <a:pt x="581" y="375"/>
                    <a:pt x="559" y="356"/>
                    <a:pt x="556" y="332"/>
                  </a:cubicBezTo>
                  <a:close/>
                  <a:moveTo>
                    <a:pt x="299" y="351"/>
                  </a:moveTo>
                  <a:cubicBezTo>
                    <a:pt x="273" y="343"/>
                    <a:pt x="257" y="315"/>
                    <a:pt x="265" y="289"/>
                  </a:cubicBezTo>
                  <a:cubicBezTo>
                    <a:pt x="272" y="264"/>
                    <a:pt x="299" y="247"/>
                    <a:pt x="325" y="256"/>
                  </a:cubicBezTo>
                  <a:cubicBezTo>
                    <a:pt x="351" y="262"/>
                    <a:pt x="367" y="289"/>
                    <a:pt x="360" y="315"/>
                  </a:cubicBezTo>
                  <a:cubicBezTo>
                    <a:pt x="354" y="337"/>
                    <a:pt x="333" y="352"/>
                    <a:pt x="312" y="352"/>
                  </a:cubicBezTo>
                  <a:cubicBezTo>
                    <a:pt x="307" y="352"/>
                    <a:pt x="303" y="352"/>
                    <a:pt x="299" y="351"/>
                  </a:cubicBezTo>
                  <a:close/>
                  <a:moveTo>
                    <a:pt x="703" y="310"/>
                  </a:moveTo>
                  <a:cubicBezTo>
                    <a:pt x="695" y="284"/>
                    <a:pt x="708" y="257"/>
                    <a:pt x="736" y="247"/>
                  </a:cubicBezTo>
                  <a:cubicBezTo>
                    <a:pt x="761" y="241"/>
                    <a:pt x="789" y="254"/>
                    <a:pt x="797" y="280"/>
                  </a:cubicBezTo>
                  <a:cubicBezTo>
                    <a:pt x="805" y="306"/>
                    <a:pt x="791" y="334"/>
                    <a:pt x="764" y="343"/>
                  </a:cubicBezTo>
                  <a:cubicBezTo>
                    <a:pt x="760" y="344"/>
                    <a:pt x="755" y="345"/>
                    <a:pt x="751" y="345"/>
                  </a:cubicBezTo>
                  <a:cubicBezTo>
                    <a:pt x="729" y="345"/>
                    <a:pt x="710" y="330"/>
                    <a:pt x="703" y="310"/>
                  </a:cubicBezTo>
                  <a:close/>
                  <a:moveTo>
                    <a:pt x="153" y="294"/>
                  </a:moveTo>
                  <a:cubicBezTo>
                    <a:pt x="128" y="281"/>
                    <a:pt x="118" y="251"/>
                    <a:pt x="131" y="227"/>
                  </a:cubicBezTo>
                  <a:cubicBezTo>
                    <a:pt x="143" y="202"/>
                    <a:pt x="173" y="193"/>
                    <a:pt x="196" y="205"/>
                  </a:cubicBezTo>
                  <a:cubicBezTo>
                    <a:pt x="220" y="217"/>
                    <a:pt x="231" y="247"/>
                    <a:pt x="218" y="272"/>
                  </a:cubicBezTo>
                  <a:cubicBezTo>
                    <a:pt x="210" y="289"/>
                    <a:pt x="193" y="299"/>
                    <a:pt x="174" y="299"/>
                  </a:cubicBezTo>
                  <a:cubicBezTo>
                    <a:pt x="167" y="299"/>
                    <a:pt x="159" y="298"/>
                    <a:pt x="153" y="294"/>
                  </a:cubicBezTo>
                  <a:close/>
                  <a:moveTo>
                    <a:pt x="843" y="261"/>
                  </a:moveTo>
                  <a:cubicBezTo>
                    <a:pt x="829" y="237"/>
                    <a:pt x="839" y="207"/>
                    <a:pt x="862" y="194"/>
                  </a:cubicBezTo>
                  <a:cubicBezTo>
                    <a:pt x="887" y="181"/>
                    <a:pt x="916" y="190"/>
                    <a:pt x="929" y="213"/>
                  </a:cubicBezTo>
                  <a:cubicBezTo>
                    <a:pt x="942" y="238"/>
                    <a:pt x="934" y="268"/>
                    <a:pt x="910" y="280"/>
                  </a:cubicBezTo>
                  <a:cubicBezTo>
                    <a:pt x="901" y="285"/>
                    <a:pt x="895" y="287"/>
                    <a:pt x="887" y="287"/>
                  </a:cubicBezTo>
                  <a:cubicBezTo>
                    <a:pt x="869" y="287"/>
                    <a:pt x="851" y="277"/>
                    <a:pt x="843" y="261"/>
                  </a:cubicBezTo>
                  <a:close/>
                  <a:moveTo>
                    <a:pt x="19" y="209"/>
                  </a:moveTo>
                  <a:cubicBezTo>
                    <a:pt x="-2" y="193"/>
                    <a:pt x="-7" y="163"/>
                    <a:pt x="11" y="141"/>
                  </a:cubicBezTo>
                  <a:cubicBezTo>
                    <a:pt x="27" y="120"/>
                    <a:pt x="59" y="115"/>
                    <a:pt x="79" y="132"/>
                  </a:cubicBezTo>
                  <a:cubicBezTo>
                    <a:pt x="101" y="148"/>
                    <a:pt x="105" y="179"/>
                    <a:pt x="89" y="201"/>
                  </a:cubicBezTo>
                  <a:cubicBezTo>
                    <a:pt x="79" y="213"/>
                    <a:pt x="64" y="220"/>
                    <a:pt x="49" y="220"/>
                  </a:cubicBezTo>
                  <a:cubicBezTo>
                    <a:pt x="38" y="220"/>
                    <a:pt x="29" y="217"/>
                    <a:pt x="19" y="209"/>
                  </a:cubicBezTo>
                  <a:close/>
                  <a:moveTo>
                    <a:pt x="969" y="186"/>
                  </a:moveTo>
                  <a:cubicBezTo>
                    <a:pt x="953" y="164"/>
                    <a:pt x="956" y="135"/>
                    <a:pt x="978" y="117"/>
                  </a:cubicBezTo>
                  <a:cubicBezTo>
                    <a:pt x="976" y="117"/>
                    <a:pt x="976" y="117"/>
                    <a:pt x="976" y="117"/>
                  </a:cubicBezTo>
                  <a:cubicBezTo>
                    <a:pt x="998" y="99"/>
                    <a:pt x="1029" y="102"/>
                    <a:pt x="1046" y="122"/>
                  </a:cubicBezTo>
                  <a:cubicBezTo>
                    <a:pt x="1063" y="144"/>
                    <a:pt x="1061" y="175"/>
                    <a:pt x="1040" y="192"/>
                  </a:cubicBezTo>
                  <a:cubicBezTo>
                    <a:pt x="1031" y="200"/>
                    <a:pt x="1020" y="204"/>
                    <a:pt x="1009" y="204"/>
                  </a:cubicBezTo>
                  <a:cubicBezTo>
                    <a:pt x="994" y="204"/>
                    <a:pt x="980" y="197"/>
                    <a:pt x="969" y="186"/>
                  </a:cubicBezTo>
                  <a:close/>
                  <a:moveTo>
                    <a:pt x="1081" y="87"/>
                  </a:moveTo>
                  <a:cubicBezTo>
                    <a:pt x="1059" y="71"/>
                    <a:pt x="1056" y="39"/>
                    <a:pt x="1074" y="18"/>
                  </a:cubicBezTo>
                  <a:cubicBezTo>
                    <a:pt x="1092" y="-3"/>
                    <a:pt x="1123" y="-5"/>
                    <a:pt x="1143" y="11"/>
                  </a:cubicBezTo>
                  <a:cubicBezTo>
                    <a:pt x="1164" y="29"/>
                    <a:pt x="1168" y="60"/>
                    <a:pt x="1150" y="80"/>
                  </a:cubicBezTo>
                  <a:cubicBezTo>
                    <a:pt x="1141" y="92"/>
                    <a:pt x="1126" y="99"/>
                    <a:pt x="1112" y="99"/>
                  </a:cubicBezTo>
                  <a:cubicBezTo>
                    <a:pt x="1101" y="99"/>
                    <a:pt x="1090" y="95"/>
                    <a:pt x="1081" y="87"/>
                  </a:cubicBezTo>
                  <a:close/>
                </a:path>
              </a:pathLst>
            </a:custGeom>
            <a:solidFill>
              <a:srgbClr val="B8BABD"/>
            </a:solidFill>
            <a:ln cap="flat">
              <a:noFill/>
              <a:prstDash val="solid"/>
            </a:ln>
          </p:spPr>
          <p:txBody>
            <a:bodyPr vert="horz" wrap="none" lIns="81646" tIns="40823" rIns="81646" bIns="40823" anchor="ctr" anchorCtr="1" compatLnSpc="0"/>
            <a:lstStyle/>
            <a:p>
              <a:pPr hangingPunct="0"/>
              <a:endParaRPr lang="en-US" sz="1633" dirty="0">
                <a:latin typeface="Arial" pitchFamily="18"/>
                <a:ea typeface="SimSun" pitchFamily="2"/>
                <a:cs typeface="Lucida Sans" pitchFamily="2"/>
              </a:endParaRPr>
            </a:p>
          </p:txBody>
        </p:sp>
        <p:sp>
          <p:nvSpPr>
            <p:cNvPr id="9" name="Freeform: Shape 52">
              <a:extLst>
                <a:ext uri="{FF2B5EF4-FFF2-40B4-BE49-F238E27FC236}">
                  <a16:creationId xmlns:a16="http://schemas.microsoft.com/office/drawing/2014/main" id="{E146D1AB-2031-42DF-A0BE-D9F11D9DA2D3}"/>
                </a:ext>
              </a:extLst>
            </p:cNvPr>
            <p:cNvSpPr/>
            <p:nvPr/>
          </p:nvSpPr>
          <p:spPr>
            <a:xfrm>
              <a:off x="7363521" y="2013726"/>
              <a:ext cx="849775" cy="851082"/>
            </a:xfrm>
            <a:custGeom>
              <a:avLst/>
              <a:gdLst/>
              <a:ahLst/>
              <a:cxnLst>
                <a:cxn ang="3cd4">
                  <a:pos x="hc" y="t"/>
                </a:cxn>
                <a:cxn ang="cd2">
                  <a:pos x="l" y="vc"/>
                </a:cxn>
                <a:cxn ang="cd4">
                  <a:pos x="hc" y="b"/>
                </a:cxn>
                <a:cxn ang="0">
                  <a:pos x="r" y="vc"/>
                </a:cxn>
              </a:cxnLst>
              <a:rect l="l" t="t" r="r" b="b"/>
              <a:pathLst>
                <a:path w="2603" h="2607">
                  <a:moveTo>
                    <a:pt x="2567" y="1607"/>
                  </a:moveTo>
                  <a:cubicBezTo>
                    <a:pt x="2598" y="1468"/>
                    <a:pt x="2608" y="1320"/>
                    <a:pt x="2600" y="1174"/>
                  </a:cubicBezTo>
                  <a:cubicBezTo>
                    <a:pt x="2341" y="1108"/>
                    <a:pt x="2341" y="1108"/>
                    <a:pt x="2341" y="1108"/>
                  </a:cubicBezTo>
                  <a:cubicBezTo>
                    <a:pt x="2332" y="1018"/>
                    <a:pt x="2307" y="935"/>
                    <a:pt x="2260" y="840"/>
                  </a:cubicBezTo>
                  <a:cubicBezTo>
                    <a:pt x="2419" y="644"/>
                    <a:pt x="2419" y="644"/>
                    <a:pt x="2419" y="644"/>
                  </a:cubicBezTo>
                  <a:cubicBezTo>
                    <a:pt x="2381" y="582"/>
                    <a:pt x="2344" y="521"/>
                    <a:pt x="2290" y="464"/>
                  </a:cubicBezTo>
                  <a:cubicBezTo>
                    <a:pt x="2253" y="401"/>
                    <a:pt x="2199" y="345"/>
                    <a:pt x="2133" y="310"/>
                  </a:cubicBezTo>
                  <a:cubicBezTo>
                    <a:pt x="1915" y="432"/>
                    <a:pt x="1915" y="432"/>
                    <a:pt x="1915" y="432"/>
                  </a:cubicBezTo>
                  <a:cubicBezTo>
                    <a:pt x="1840" y="363"/>
                    <a:pt x="1757" y="333"/>
                    <a:pt x="1654" y="292"/>
                  </a:cubicBezTo>
                  <a:cubicBezTo>
                    <a:pt x="1630" y="42"/>
                    <a:pt x="1630" y="42"/>
                    <a:pt x="1630" y="42"/>
                  </a:cubicBezTo>
                  <a:cubicBezTo>
                    <a:pt x="1493" y="11"/>
                    <a:pt x="1340" y="-15"/>
                    <a:pt x="1201" y="10"/>
                  </a:cubicBezTo>
                  <a:cubicBezTo>
                    <a:pt x="1129" y="252"/>
                    <a:pt x="1129" y="252"/>
                    <a:pt x="1129" y="252"/>
                  </a:cubicBezTo>
                  <a:cubicBezTo>
                    <a:pt x="1040" y="260"/>
                    <a:pt x="940" y="291"/>
                    <a:pt x="845" y="339"/>
                  </a:cubicBezTo>
                  <a:cubicBezTo>
                    <a:pt x="650" y="178"/>
                    <a:pt x="650" y="178"/>
                    <a:pt x="650" y="178"/>
                  </a:cubicBezTo>
                  <a:cubicBezTo>
                    <a:pt x="588" y="215"/>
                    <a:pt x="510" y="258"/>
                    <a:pt x="453" y="311"/>
                  </a:cubicBezTo>
                  <a:cubicBezTo>
                    <a:pt x="392" y="349"/>
                    <a:pt x="351" y="398"/>
                    <a:pt x="312" y="447"/>
                  </a:cubicBezTo>
                  <a:cubicBezTo>
                    <a:pt x="434" y="666"/>
                    <a:pt x="434" y="666"/>
                    <a:pt x="434" y="666"/>
                  </a:cubicBezTo>
                  <a:cubicBezTo>
                    <a:pt x="372" y="759"/>
                    <a:pt x="326" y="846"/>
                    <a:pt x="283" y="950"/>
                  </a:cubicBezTo>
                  <a:cubicBezTo>
                    <a:pt x="35" y="972"/>
                    <a:pt x="35" y="972"/>
                    <a:pt x="35" y="972"/>
                  </a:cubicBezTo>
                  <a:cubicBezTo>
                    <a:pt x="3" y="1109"/>
                    <a:pt x="-5" y="1259"/>
                    <a:pt x="2" y="1403"/>
                  </a:cubicBezTo>
                  <a:cubicBezTo>
                    <a:pt x="239" y="1459"/>
                    <a:pt x="239" y="1459"/>
                    <a:pt x="239" y="1459"/>
                  </a:cubicBezTo>
                  <a:cubicBezTo>
                    <a:pt x="259" y="1582"/>
                    <a:pt x="289" y="1682"/>
                    <a:pt x="336" y="1778"/>
                  </a:cubicBezTo>
                  <a:cubicBezTo>
                    <a:pt x="177" y="1974"/>
                    <a:pt x="177" y="1974"/>
                    <a:pt x="177" y="1974"/>
                  </a:cubicBezTo>
                  <a:cubicBezTo>
                    <a:pt x="214" y="2035"/>
                    <a:pt x="252" y="2097"/>
                    <a:pt x="306" y="2153"/>
                  </a:cubicBezTo>
                  <a:cubicBezTo>
                    <a:pt x="360" y="2210"/>
                    <a:pt x="408" y="2251"/>
                    <a:pt x="463" y="2307"/>
                  </a:cubicBezTo>
                  <a:cubicBezTo>
                    <a:pt x="676" y="2168"/>
                    <a:pt x="676" y="2168"/>
                    <a:pt x="676" y="2168"/>
                  </a:cubicBezTo>
                  <a:cubicBezTo>
                    <a:pt x="774" y="2248"/>
                    <a:pt x="861" y="2295"/>
                    <a:pt x="960" y="2320"/>
                  </a:cubicBezTo>
                  <a:cubicBezTo>
                    <a:pt x="1004" y="2581"/>
                    <a:pt x="1004" y="2581"/>
                    <a:pt x="1004" y="2581"/>
                  </a:cubicBezTo>
                  <a:cubicBezTo>
                    <a:pt x="1141" y="2613"/>
                    <a:pt x="1268" y="2610"/>
                    <a:pt x="1412" y="2603"/>
                  </a:cubicBezTo>
                  <a:cubicBezTo>
                    <a:pt x="1484" y="2361"/>
                    <a:pt x="1484" y="2361"/>
                    <a:pt x="1484" y="2361"/>
                  </a:cubicBezTo>
                  <a:cubicBezTo>
                    <a:pt x="1590" y="2346"/>
                    <a:pt x="1689" y="2316"/>
                    <a:pt x="1800" y="2263"/>
                  </a:cubicBezTo>
                  <a:cubicBezTo>
                    <a:pt x="1980" y="2429"/>
                    <a:pt x="1980" y="2429"/>
                    <a:pt x="1980" y="2429"/>
                  </a:cubicBezTo>
                  <a:cubicBezTo>
                    <a:pt x="2035" y="2375"/>
                    <a:pt x="2080" y="2342"/>
                    <a:pt x="2143" y="2305"/>
                  </a:cubicBezTo>
                  <a:cubicBezTo>
                    <a:pt x="2199" y="2251"/>
                    <a:pt x="2256" y="2197"/>
                    <a:pt x="2307" y="2126"/>
                  </a:cubicBezTo>
                  <a:cubicBezTo>
                    <a:pt x="2185" y="1907"/>
                    <a:pt x="2185" y="1907"/>
                    <a:pt x="2185" y="1907"/>
                  </a:cubicBezTo>
                  <a:cubicBezTo>
                    <a:pt x="2237" y="1836"/>
                    <a:pt x="2283" y="1749"/>
                    <a:pt x="2307" y="1650"/>
                  </a:cubicBezTo>
                  <a:cubicBezTo>
                    <a:pt x="2567" y="1607"/>
                    <a:pt x="2567" y="1607"/>
                    <a:pt x="2567" y="1607"/>
                  </a:cubicBezTo>
                  <a:close/>
                  <a:moveTo>
                    <a:pt x="1621" y="1677"/>
                  </a:moveTo>
                  <a:cubicBezTo>
                    <a:pt x="1418" y="1849"/>
                    <a:pt x="1099" y="1819"/>
                    <a:pt x="926" y="1615"/>
                  </a:cubicBezTo>
                  <a:cubicBezTo>
                    <a:pt x="754" y="1411"/>
                    <a:pt x="789" y="1108"/>
                    <a:pt x="992" y="935"/>
                  </a:cubicBezTo>
                  <a:cubicBezTo>
                    <a:pt x="1194" y="763"/>
                    <a:pt x="1492" y="782"/>
                    <a:pt x="1664" y="986"/>
                  </a:cubicBezTo>
                  <a:cubicBezTo>
                    <a:pt x="1837" y="1189"/>
                    <a:pt x="1823" y="1505"/>
                    <a:pt x="1621" y="1677"/>
                  </a:cubicBezTo>
                  <a:close/>
                </a:path>
              </a:pathLst>
            </a:custGeom>
            <a:solidFill>
              <a:srgbClr val="72BF44"/>
            </a:solidFill>
            <a:ln cap="flat">
              <a:noFill/>
              <a:prstDash val="solid"/>
            </a:ln>
          </p:spPr>
          <p:txBody>
            <a:bodyPr vert="horz" wrap="none" lIns="81646" tIns="40823" rIns="81646" bIns="40823" anchor="ctr" anchorCtr="1" compatLnSpc="0"/>
            <a:lstStyle/>
            <a:p>
              <a:pPr hangingPunct="0"/>
              <a:endParaRPr lang="en-US" sz="1633" dirty="0">
                <a:latin typeface="Arial" pitchFamily="18"/>
                <a:ea typeface="SimSun" pitchFamily="2"/>
                <a:cs typeface="Lucida Sans" pitchFamily="2"/>
              </a:endParaRPr>
            </a:p>
          </p:txBody>
        </p:sp>
        <p:sp>
          <p:nvSpPr>
            <p:cNvPr id="10" name="Freeform: Shape 53">
              <a:extLst>
                <a:ext uri="{FF2B5EF4-FFF2-40B4-BE49-F238E27FC236}">
                  <a16:creationId xmlns:a16="http://schemas.microsoft.com/office/drawing/2014/main" id="{FFC88EA1-5714-49CD-9882-38794984E653}"/>
                </a:ext>
              </a:extLst>
            </p:cNvPr>
            <p:cNvSpPr/>
            <p:nvPr/>
          </p:nvSpPr>
          <p:spPr>
            <a:xfrm>
              <a:off x="8174433" y="2514382"/>
              <a:ext cx="390596" cy="401700"/>
            </a:xfrm>
            <a:custGeom>
              <a:avLst/>
              <a:gdLst/>
              <a:ahLst/>
              <a:cxnLst>
                <a:cxn ang="3cd4">
                  <a:pos x="hc" y="t"/>
                </a:cxn>
                <a:cxn ang="cd2">
                  <a:pos x="l" y="vc"/>
                </a:cxn>
                <a:cxn ang="cd4">
                  <a:pos x="hc" y="b"/>
                </a:cxn>
                <a:cxn ang="0">
                  <a:pos x="r" y="vc"/>
                </a:cxn>
              </a:cxnLst>
              <a:rect l="l" t="t" r="r" b="b"/>
              <a:pathLst>
                <a:path w="1197" h="1231">
                  <a:moveTo>
                    <a:pt x="621" y="1231"/>
                  </a:moveTo>
                  <a:cubicBezTo>
                    <a:pt x="534" y="1103"/>
                    <a:pt x="534" y="1103"/>
                    <a:pt x="534" y="1103"/>
                  </a:cubicBezTo>
                  <a:cubicBezTo>
                    <a:pt x="454" y="1088"/>
                    <a:pt x="386" y="1063"/>
                    <a:pt x="334" y="1031"/>
                  </a:cubicBezTo>
                  <a:cubicBezTo>
                    <a:pt x="182" y="1078"/>
                    <a:pt x="182" y="1078"/>
                    <a:pt x="182" y="1078"/>
                  </a:cubicBezTo>
                  <a:cubicBezTo>
                    <a:pt x="171" y="1067"/>
                    <a:pt x="171" y="1067"/>
                    <a:pt x="171" y="1067"/>
                  </a:cubicBezTo>
                  <a:cubicBezTo>
                    <a:pt x="160" y="1057"/>
                    <a:pt x="153" y="1044"/>
                    <a:pt x="148" y="1035"/>
                  </a:cubicBezTo>
                  <a:cubicBezTo>
                    <a:pt x="142" y="1027"/>
                    <a:pt x="138" y="1018"/>
                    <a:pt x="133" y="1012"/>
                  </a:cubicBezTo>
                  <a:cubicBezTo>
                    <a:pt x="115" y="1001"/>
                    <a:pt x="95" y="980"/>
                    <a:pt x="87" y="953"/>
                  </a:cubicBezTo>
                  <a:cubicBezTo>
                    <a:pt x="84" y="944"/>
                    <a:pt x="84" y="944"/>
                    <a:pt x="84" y="944"/>
                  </a:cubicBezTo>
                  <a:cubicBezTo>
                    <a:pt x="146" y="810"/>
                    <a:pt x="146" y="810"/>
                    <a:pt x="146" y="810"/>
                  </a:cubicBezTo>
                  <a:cubicBezTo>
                    <a:pt x="119" y="748"/>
                    <a:pt x="104" y="676"/>
                    <a:pt x="102" y="590"/>
                  </a:cubicBezTo>
                  <a:cubicBezTo>
                    <a:pt x="0" y="491"/>
                    <a:pt x="0" y="491"/>
                    <a:pt x="0" y="491"/>
                  </a:cubicBezTo>
                  <a:cubicBezTo>
                    <a:pt x="2" y="479"/>
                    <a:pt x="2" y="479"/>
                    <a:pt x="2" y="479"/>
                  </a:cubicBezTo>
                  <a:cubicBezTo>
                    <a:pt x="12" y="423"/>
                    <a:pt x="24" y="384"/>
                    <a:pt x="47" y="342"/>
                  </a:cubicBezTo>
                  <a:cubicBezTo>
                    <a:pt x="53" y="329"/>
                    <a:pt x="53" y="329"/>
                    <a:pt x="53" y="329"/>
                  </a:cubicBezTo>
                  <a:cubicBezTo>
                    <a:pt x="202" y="318"/>
                    <a:pt x="202" y="318"/>
                    <a:pt x="202" y="318"/>
                  </a:cubicBezTo>
                  <a:cubicBezTo>
                    <a:pt x="221" y="290"/>
                    <a:pt x="254" y="261"/>
                    <a:pt x="280" y="241"/>
                  </a:cubicBezTo>
                  <a:cubicBezTo>
                    <a:pt x="299" y="219"/>
                    <a:pt x="325" y="206"/>
                    <a:pt x="348" y="193"/>
                  </a:cubicBezTo>
                  <a:cubicBezTo>
                    <a:pt x="356" y="188"/>
                    <a:pt x="365" y="184"/>
                    <a:pt x="372" y="180"/>
                  </a:cubicBezTo>
                  <a:cubicBezTo>
                    <a:pt x="412" y="38"/>
                    <a:pt x="412" y="38"/>
                    <a:pt x="412" y="38"/>
                  </a:cubicBezTo>
                  <a:cubicBezTo>
                    <a:pt x="420" y="34"/>
                    <a:pt x="420" y="34"/>
                    <a:pt x="420" y="34"/>
                  </a:cubicBezTo>
                  <a:cubicBezTo>
                    <a:pt x="465" y="7"/>
                    <a:pt x="515" y="4"/>
                    <a:pt x="562" y="2"/>
                  </a:cubicBezTo>
                  <a:cubicBezTo>
                    <a:pt x="577" y="0"/>
                    <a:pt x="577" y="0"/>
                    <a:pt x="577" y="0"/>
                  </a:cubicBezTo>
                  <a:cubicBezTo>
                    <a:pt x="649" y="121"/>
                    <a:pt x="649" y="121"/>
                    <a:pt x="649" y="121"/>
                  </a:cubicBezTo>
                  <a:cubicBezTo>
                    <a:pt x="723" y="131"/>
                    <a:pt x="799" y="159"/>
                    <a:pt x="863" y="200"/>
                  </a:cubicBezTo>
                  <a:cubicBezTo>
                    <a:pt x="1025" y="150"/>
                    <a:pt x="1025" y="150"/>
                    <a:pt x="1025" y="150"/>
                  </a:cubicBezTo>
                  <a:cubicBezTo>
                    <a:pt x="1031" y="174"/>
                    <a:pt x="1031" y="174"/>
                    <a:pt x="1031" y="174"/>
                  </a:cubicBezTo>
                  <a:cubicBezTo>
                    <a:pt x="1034" y="180"/>
                    <a:pt x="1042" y="188"/>
                    <a:pt x="1049" y="195"/>
                  </a:cubicBezTo>
                  <a:cubicBezTo>
                    <a:pt x="1056" y="200"/>
                    <a:pt x="1063" y="207"/>
                    <a:pt x="1067" y="214"/>
                  </a:cubicBezTo>
                  <a:cubicBezTo>
                    <a:pt x="1076" y="225"/>
                    <a:pt x="1082" y="234"/>
                    <a:pt x="1087" y="244"/>
                  </a:cubicBezTo>
                  <a:cubicBezTo>
                    <a:pt x="1093" y="253"/>
                    <a:pt x="1098" y="261"/>
                    <a:pt x="1105" y="268"/>
                  </a:cubicBezTo>
                  <a:cubicBezTo>
                    <a:pt x="1117" y="280"/>
                    <a:pt x="1117" y="280"/>
                    <a:pt x="1117" y="280"/>
                  </a:cubicBezTo>
                  <a:cubicBezTo>
                    <a:pt x="1050" y="422"/>
                    <a:pt x="1050" y="422"/>
                    <a:pt x="1050" y="422"/>
                  </a:cubicBezTo>
                  <a:cubicBezTo>
                    <a:pt x="1082" y="491"/>
                    <a:pt x="1093" y="564"/>
                    <a:pt x="1083" y="635"/>
                  </a:cubicBezTo>
                  <a:cubicBezTo>
                    <a:pt x="1197" y="740"/>
                    <a:pt x="1197" y="740"/>
                    <a:pt x="1197" y="740"/>
                  </a:cubicBezTo>
                  <a:cubicBezTo>
                    <a:pt x="1195" y="753"/>
                    <a:pt x="1195" y="753"/>
                    <a:pt x="1195" y="753"/>
                  </a:cubicBezTo>
                  <a:cubicBezTo>
                    <a:pt x="1186" y="806"/>
                    <a:pt x="1170" y="836"/>
                    <a:pt x="1147" y="880"/>
                  </a:cubicBezTo>
                  <a:cubicBezTo>
                    <a:pt x="1142" y="891"/>
                    <a:pt x="1142" y="891"/>
                    <a:pt x="1142" y="891"/>
                  </a:cubicBezTo>
                  <a:cubicBezTo>
                    <a:pt x="992" y="902"/>
                    <a:pt x="992" y="902"/>
                    <a:pt x="992" y="902"/>
                  </a:cubicBezTo>
                  <a:cubicBezTo>
                    <a:pt x="977" y="926"/>
                    <a:pt x="961" y="944"/>
                    <a:pt x="944" y="960"/>
                  </a:cubicBezTo>
                  <a:cubicBezTo>
                    <a:pt x="936" y="968"/>
                    <a:pt x="928" y="978"/>
                    <a:pt x="920" y="987"/>
                  </a:cubicBezTo>
                  <a:cubicBezTo>
                    <a:pt x="915" y="991"/>
                    <a:pt x="915" y="991"/>
                    <a:pt x="915" y="991"/>
                  </a:cubicBezTo>
                  <a:cubicBezTo>
                    <a:pt x="900" y="1002"/>
                    <a:pt x="883" y="1013"/>
                    <a:pt x="866" y="1025"/>
                  </a:cubicBezTo>
                  <a:cubicBezTo>
                    <a:pt x="852" y="1033"/>
                    <a:pt x="837" y="1043"/>
                    <a:pt x="825" y="1051"/>
                  </a:cubicBezTo>
                  <a:cubicBezTo>
                    <a:pt x="785" y="1197"/>
                    <a:pt x="785" y="1197"/>
                    <a:pt x="785" y="1197"/>
                  </a:cubicBezTo>
                  <a:cubicBezTo>
                    <a:pt x="772" y="1201"/>
                    <a:pt x="772" y="1201"/>
                    <a:pt x="772" y="1201"/>
                  </a:cubicBezTo>
                  <a:cubicBezTo>
                    <a:pt x="728" y="1213"/>
                    <a:pt x="683" y="1226"/>
                    <a:pt x="634" y="1229"/>
                  </a:cubicBezTo>
                  <a:close/>
                  <a:moveTo>
                    <a:pt x="342" y="978"/>
                  </a:moveTo>
                  <a:cubicBezTo>
                    <a:pt x="352" y="984"/>
                    <a:pt x="352" y="984"/>
                    <a:pt x="352" y="984"/>
                  </a:cubicBezTo>
                  <a:cubicBezTo>
                    <a:pt x="401" y="1017"/>
                    <a:pt x="470" y="1042"/>
                    <a:pt x="553" y="1055"/>
                  </a:cubicBezTo>
                  <a:cubicBezTo>
                    <a:pt x="562" y="1057"/>
                    <a:pt x="562" y="1057"/>
                    <a:pt x="562" y="1057"/>
                  </a:cubicBezTo>
                  <a:cubicBezTo>
                    <a:pt x="645" y="1179"/>
                    <a:pt x="645" y="1179"/>
                    <a:pt x="645" y="1179"/>
                  </a:cubicBezTo>
                  <a:cubicBezTo>
                    <a:pt x="679" y="1176"/>
                    <a:pt x="712" y="1167"/>
                    <a:pt x="745" y="1157"/>
                  </a:cubicBezTo>
                  <a:cubicBezTo>
                    <a:pt x="783" y="1021"/>
                    <a:pt x="783" y="1021"/>
                    <a:pt x="783" y="1021"/>
                  </a:cubicBezTo>
                  <a:cubicBezTo>
                    <a:pt x="789" y="1016"/>
                    <a:pt x="789" y="1016"/>
                    <a:pt x="789" y="1016"/>
                  </a:cubicBezTo>
                  <a:cubicBezTo>
                    <a:pt x="804" y="1006"/>
                    <a:pt x="821" y="995"/>
                    <a:pt x="838" y="983"/>
                  </a:cubicBezTo>
                  <a:cubicBezTo>
                    <a:pt x="855" y="974"/>
                    <a:pt x="870" y="963"/>
                    <a:pt x="883" y="953"/>
                  </a:cubicBezTo>
                  <a:cubicBezTo>
                    <a:pt x="891" y="944"/>
                    <a:pt x="901" y="934"/>
                    <a:pt x="909" y="926"/>
                  </a:cubicBezTo>
                  <a:cubicBezTo>
                    <a:pt x="925" y="908"/>
                    <a:pt x="942" y="892"/>
                    <a:pt x="955" y="866"/>
                  </a:cubicBezTo>
                  <a:cubicBezTo>
                    <a:pt x="962" y="855"/>
                    <a:pt x="962" y="855"/>
                    <a:pt x="962" y="855"/>
                  </a:cubicBezTo>
                  <a:cubicBezTo>
                    <a:pt x="1110" y="844"/>
                    <a:pt x="1110" y="844"/>
                    <a:pt x="1110" y="844"/>
                  </a:cubicBezTo>
                  <a:cubicBezTo>
                    <a:pt x="1127" y="813"/>
                    <a:pt x="1137" y="791"/>
                    <a:pt x="1144" y="757"/>
                  </a:cubicBezTo>
                  <a:cubicBezTo>
                    <a:pt x="1030" y="653"/>
                    <a:pt x="1030" y="653"/>
                    <a:pt x="1030" y="653"/>
                  </a:cubicBezTo>
                  <a:cubicBezTo>
                    <a:pt x="1033" y="641"/>
                    <a:pt x="1033" y="641"/>
                    <a:pt x="1033" y="641"/>
                  </a:cubicBezTo>
                  <a:cubicBezTo>
                    <a:pt x="1044" y="571"/>
                    <a:pt x="1033" y="499"/>
                    <a:pt x="1002" y="431"/>
                  </a:cubicBezTo>
                  <a:cubicBezTo>
                    <a:pt x="996" y="422"/>
                    <a:pt x="996" y="422"/>
                    <a:pt x="996" y="422"/>
                  </a:cubicBezTo>
                  <a:cubicBezTo>
                    <a:pt x="1059" y="288"/>
                    <a:pt x="1059" y="288"/>
                    <a:pt x="1059" y="288"/>
                  </a:cubicBezTo>
                  <a:cubicBezTo>
                    <a:pt x="1053" y="282"/>
                    <a:pt x="1049" y="275"/>
                    <a:pt x="1045" y="269"/>
                  </a:cubicBezTo>
                  <a:cubicBezTo>
                    <a:pt x="1040" y="260"/>
                    <a:pt x="1035" y="252"/>
                    <a:pt x="1029" y="245"/>
                  </a:cubicBezTo>
                  <a:cubicBezTo>
                    <a:pt x="1025" y="241"/>
                    <a:pt x="1025" y="241"/>
                    <a:pt x="1025" y="241"/>
                  </a:cubicBezTo>
                  <a:cubicBezTo>
                    <a:pt x="1022" y="236"/>
                    <a:pt x="1022" y="236"/>
                    <a:pt x="1022" y="236"/>
                  </a:cubicBezTo>
                  <a:cubicBezTo>
                    <a:pt x="1022" y="236"/>
                    <a:pt x="1019" y="234"/>
                    <a:pt x="1016" y="230"/>
                  </a:cubicBezTo>
                  <a:cubicBezTo>
                    <a:pt x="1010" y="225"/>
                    <a:pt x="1003" y="219"/>
                    <a:pt x="996" y="211"/>
                  </a:cubicBezTo>
                  <a:cubicBezTo>
                    <a:pt x="855" y="255"/>
                    <a:pt x="855" y="255"/>
                    <a:pt x="855" y="255"/>
                  </a:cubicBezTo>
                  <a:cubicBezTo>
                    <a:pt x="845" y="248"/>
                    <a:pt x="845" y="248"/>
                    <a:pt x="845" y="248"/>
                  </a:cubicBezTo>
                  <a:cubicBezTo>
                    <a:pt x="783" y="206"/>
                    <a:pt x="705" y="177"/>
                    <a:pt x="632" y="169"/>
                  </a:cubicBezTo>
                  <a:cubicBezTo>
                    <a:pt x="621" y="168"/>
                    <a:pt x="621" y="168"/>
                    <a:pt x="621" y="168"/>
                  </a:cubicBezTo>
                  <a:cubicBezTo>
                    <a:pt x="550" y="52"/>
                    <a:pt x="550" y="52"/>
                    <a:pt x="550" y="52"/>
                  </a:cubicBezTo>
                  <a:cubicBezTo>
                    <a:pt x="515" y="53"/>
                    <a:pt x="482" y="57"/>
                    <a:pt x="454" y="71"/>
                  </a:cubicBezTo>
                  <a:cubicBezTo>
                    <a:pt x="416" y="210"/>
                    <a:pt x="416" y="210"/>
                    <a:pt x="416" y="210"/>
                  </a:cubicBezTo>
                  <a:cubicBezTo>
                    <a:pt x="407" y="215"/>
                    <a:pt x="407" y="215"/>
                    <a:pt x="407" y="215"/>
                  </a:cubicBezTo>
                  <a:cubicBezTo>
                    <a:pt x="397" y="223"/>
                    <a:pt x="384" y="230"/>
                    <a:pt x="371" y="237"/>
                  </a:cubicBezTo>
                  <a:cubicBezTo>
                    <a:pt x="350" y="248"/>
                    <a:pt x="329" y="259"/>
                    <a:pt x="316" y="275"/>
                  </a:cubicBezTo>
                  <a:cubicBezTo>
                    <a:pt x="311" y="280"/>
                    <a:pt x="311" y="280"/>
                    <a:pt x="311" y="280"/>
                  </a:cubicBezTo>
                  <a:cubicBezTo>
                    <a:pt x="285" y="298"/>
                    <a:pt x="251" y="331"/>
                    <a:pt x="239" y="354"/>
                  </a:cubicBezTo>
                  <a:cubicBezTo>
                    <a:pt x="232" y="366"/>
                    <a:pt x="232" y="366"/>
                    <a:pt x="232" y="366"/>
                  </a:cubicBezTo>
                  <a:cubicBezTo>
                    <a:pt x="84" y="377"/>
                    <a:pt x="84" y="377"/>
                    <a:pt x="84" y="377"/>
                  </a:cubicBezTo>
                  <a:cubicBezTo>
                    <a:pt x="69" y="407"/>
                    <a:pt x="61" y="435"/>
                    <a:pt x="53" y="473"/>
                  </a:cubicBezTo>
                  <a:cubicBezTo>
                    <a:pt x="151" y="570"/>
                    <a:pt x="151" y="570"/>
                    <a:pt x="151" y="570"/>
                  </a:cubicBezTo>
                  <a:cubicBezTo>
                    <a:pt x="151" y="579"/>
                    <a:pt x="151" y="579"/>
                    <a:pt x="151" y="579"/>
                  </a:cubicBezTo>
                  <a:cubicBezTo>
                    <a:pt x="153" y="666"/>
                    <a:pt x="167" y="738"/>
                    <a:pt x="195" y="800"/>
                  </a:cubicBezTo>
                  <a:cubicBezTo>
                    <a:pt x="201" y="810"/>
                    <a:pt x="201" y="810"/>
                    <a:pt x="201" y="810"/>
                  </a:cubicBezTo>
                  <a:cubicBezTo>
                    <a:pt x="137" y="946"/>
                    <a:pt x="137" y="946"/>
                    <a:pt x="137" y="946"/>
                  </a:cubicBezTo>
                  <a:cubicBezTo>
                    <a:pt x="144" y="959"/>
                    <a:pt x="153" y="968"/>
                    <a:pt x="160" y="971"/>
                  </a:cubicBezTo>
                  <a:cubicBezTo>
                    <a:pt x="166" y="976"/>
                    <a:pt x="166" y="976"/>
                    <a:pt x="166" y="976"/>
                  </a:cubicBezTo>
                  <a:cubicBezTo>
                    <a:pt x="176" y="987"/>
                    <a:pt x="183" y="998"/>
                    <a:pt x="190" y="1009"/>
                  </a:cubicBezTo>
                  <a:cubicBezTo>
                    <a:pt x="193" y="1013"/>
                    <a:pt x="195" y="1017"/>
                    <a:pt x="198" y="1021"/>
                  </a:cubicBezTo>
                  <a:close/>
                  <a:moveTo>
                    <a:pt x="901" y="972"/>
                  </a:moveTo>
                  <a:close/>
                  <a:moveTo>
                    <a:pt x="596" y="858"/>
                  </a:moveTo>
                  <a:cubicBezTo>
                    <a:pt x="531" y="858"/>
                    <a:pt x="462" y="830"/>
                    <a:pt x="407" y="774"/>
                  </a:cubicBezTo>
                  <a:cubicBezTo>
                    <a:pt x="406" y="771"/>
                    <a:pt x="406" y="771"/>
                    <a:pt x="406" y="771"/>
                  </a:cubicBezTo>
                  <a:cubicBezTo>
                    <a:pt x="325" y="670"/>
                    <a:pt x="340" y="521"/>
                    <a:pt x="441" y="426"/>
                  </a:cubicBezTo>
                  <a:cubicBezTo>
                    <a:pt x="543" y="343"/>
                    <a:pt x="693" y="355"/>
                    <a:pt x="776" y="452"/>
                  </a:cubicBezTo>
                  <a:cubicBezTo>
                    <a:pt x="821" y="498"/>
                    <a:pt x="844" y="560"/>
                    <a:pt x="838" y="627"/>
                  </a:cubicBezTo>
                  <a:cubicBezTo>
                    <a:pt x="834" y="694"/>
                    <a:pt x="803" y="755"/>
                    <a:pt x="751" y="797"/>
                  </a:cubicBezTo>
                  <a:cubicBezTo>
                    <a:pt x="708" y="838"/>
                    <a:pt x="654" y="858"/>
                    <a:pt x="596" y="858"/>
                  </a:cubicBezTo>
                  <a:close/>
                  <a:moveTo>
                    <a:pt x="444" y="740"/>
                  </a:moveTo>
                  <a:cubicBezTo>
                    <a:pt x="524" y="824"/>
                    <a:pt x="643" y="832"/>
                    <a:pt x="719" y="760"/>
                  </a:cubicBezTo>
                  <a:cubicBezTo>
                    <a:pt x="761" y="726"/>
                    <a:pt x="787" y="676"/>
                    <a:pt x="789" y="624"/>
                  </a:cubicBezTo>
                  <a:cubicBezTo>
                    <a:pt x="794" y="571"/>
                    <a:pt x="776" y="522"/>
                    <a:pt x="741" y="484"/>
                  </a:cubicBezTo>
                  <a:cubicBezTo>
                    <a:pt x="673" y="408"/>
                    <a:pt x="554" y="399"/>
                    <a:pt x="474" y="462"/>
                  </a:cubicBezTo>
                  <a:cubicBezTo>
                    <a:pt x="393" y="539"/>
                    <a:pt x="380" y="658"/>
                    <a:pt x="444" y="740"/>
                  </a:cubicBezTo>
                  <a:close/>
                </a:path>
              </a:pathLst>
            </a:custGeom>
            <a:solidFill>
              <a:srgbClr val="72BF44"/>
            </a:solidFill>
            <a:ln cap="flat">
              <a:noFill/>
              <a:prstDash val="solid"/>
            </a:ln>
          </p:spPr>
          <p:txBody>
            <a:bodyPr vert="horz" wrap="none" lIns="81646" tIns="40823" rIns="81646" bIns="40823" anchor="ctr" anchorCtr="1" compatLnSpc="0"/>
            <a:lstStyle/>
            <a:p>
              <a:pPr hangingPunct="0"/>
              <a:endParaRPr lang="en-US" sz="1633" dirty="0">
                <a:latin typeface="Arial" pitchFamily="18"/>
                <a:ea typeface="SimSun" pitchFamily="2"/>
                <a:cs typeface="Lucida Sans" pitchFamily="2"/>
              </a:endParaRPr>
            </a:p>
          </p:txBody>
        </p:sp>
      </p:grpSp>
      <p:pic>
        <p:nvPicPr>
          <p:cNvPr id="14" name="Picture 13" descr="A screenshot of a social media post&#10;&#10;Description automatically generated">
            <a:extLst>
              <a:ext uri="{FF2B5EF4-FFF2-40B4-BE49-F238E27FC236}">
                <a16:creationId xmlns:a16="http://schemas.microsoft.com/office/drawing/2014/main" id="{E789F160-7288-44D7-A3AD-A6F1385F0D55}"/>
              </a:ext>
            </a:extLst>
          </p:cNvPr>
          <p:cNvPicPr>
            <a:picLocks noChangeAspect="1"/>
          </p:cNvPicPr>
          <p:nvPr/>
        </p:nvPicPr>
        <p:blipFill>
          <a:blip r:embed="rId3"/>
          <a:stretch>
            <a:fillRect/>
          </a:stretch>
        </p:blipFill>
        <p:spPr>
          <a:xfrm>
            <a:off x="0" y="1924879"/>
            <a:ext cx="12192000" cy="4370868"/>
          </a:xfrm>
          <a:prstGeom prst="rect">
            <a:avLst/>
          </a:prstGeom>
        </p:spPr>
      </p:pic>
    </p:spTree>
    <p:extLst>
      <p:ext uri="{BB962C8B-B14F-4D97-AF65-F5344CB8AC3E}">
        <p14:creationId xmlns:p14="http://schemas.microsoft.com/office/powerpoint/2010/main" val="553782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3">
            <a:extLst>
              <a:ext uri="{FF2B5EF4-FFF2-40B4-BE49-F238E27FC236}">
                <a16:creationId xmlns:a16="http://schemas.microsoft.com/office/drawing/2014/main" id="{6C0B4AC0-BC53-F744-89C2-BF36DC6CE08C}"/>
              </a:ext>
            </a:extLst>
          </p:cNvPr>
          <p:cNvPicPr>
            <a:picLocks noGrp="1" noChangeAspect="1"/>
          </p:cNvPicPr>
          <p:nvPr>
            <p:ph type="pic" sz="quarter" idx="13"/>
          </p:nvPr>
        </p:nvPicPr>
        <p:blipFill>
          <a:blip r:embed="rId3">
            <a:alphaModFix amt="10000"/>
          </a:blip>
          <a:srcRect t="7766" b="7766"/>
          <a:stretch>
            <a:fillRect/>
          </a:stretch>
        </p:blipFill>
        <p:spPr>
          <a:xfrm>
            <a:off x="0" y="-197054"/>
            <a:ext cx="12249764" cy="7187790"/>
          </a:xfrm>
          <a:prstGeom prst="rect">
            <a:avLst/>
          </a:prstGeom>
        </p:spPr>
      </p:pic>
      <p:sp>
        <p:nvSpPr>
          <p:cNvPr id="3" name="Text Placeholder 2">
            <a:extLst>
              <a:ext uri="{FF2B5EF4-FFF2-40B4-BE49-F238E27FC236}">
                <a16:creationId xmlns:a16="http://schemas.microsoft.com/office/drawing/2014/main" id="{B506FBA9-FC3D-9B43-A809-8566990D57EF}"/>
              </a:ext>
            </a:extLst>
          </p:cNvPr>
          <p:cNvSpPr>
            <a:spLocks noGrp="1"/>
          </p:cNvSpPr>
          <p:nvPr>
            <p:ph type="body" sz="quarter" idx="10"/>
          </p:nvPr>
        </p:nvSpPr>
        <p:spPr>
          <a:xfrm>
            <a:off x="1143000" y="1143000"/>
            <a:ext cx="9021932" cy="1981200"/>
          </a:xfrm>
        </p:spPr>
        <p:txBody>
          <a:bodyPr lIns="91440" tIns="45720" rIns="91440" bIns="45720" anchor="t"/>
          <a:lstStyle/>
          <a:p>
            <a:r>
              <a:rPr lang="en-US" dirty="0"/>
              <a:t>More Ideas Portal Implementations</a:t>
            </a:r>
          </a:p>
        </p:txBody>
      </p:sp>
      <p:sp>
        <p:nvSpPr>
          <p:cNvPr id="4" name="Text Placeholder 3">
            <a:extLst>
              <a:ext uri="{FF2B5EF4-FFF2-40B4-BE49-F238E27FC236}">
                <a16:creationId xmlns:a16="http://schemas.microsoft.com/office/drawing/2014/main" id="{0E887B35-B0E7-FE4B-9232-7956C6C646CB}"/>
              </a:ext>
            </a:extLst>
          </p:cNvPr>
          <p:cNvSpPr>
            <a:spLocks noGrp="1"/>
          </p:cNvSpPr>
          <p:nvPr>
            <p:ph type="body" sz="quarter" idx="11"/>
          </p:nvPr>
        </p:nvSpPr>
        <p:spPr/>
        <p:txBody>
          <a:bodyPr lIns="91440" tIns="45720" rIns="91440" bIns="45720" anchor="t"/>
          <a:lstStyle/>
          <a:p>
            <a:r>
              <a:rPr lang="en-US" dirty="0"/>
              <a:t>Tudor Pop</a:t>
            </a:r>
          </a:p>
        </p:txBody>
      </p:sp>
      <p:sp>
        <p:nvSpPr>
          <p:cNvPr id="5" name="Text Placeholder 4">
            <a:extLst>
              <a:ext uri="{FF2B5EF4-FFF2-40B4-BE49-F238E27FC236}">
                <a16:creationId xmlns:a16="http://schemas.microsoft.com/office/drawing/2014/main" id="{C344D87B-27F4-B342-9BC5-D935009182CD}"/>
              </a:ext>
            </a:extLst>
          </p:cNvPr>
          <p:cNvSpPr>
            <a:spLocks noGrp="1"/>
          </p:cNvSpPr>
          <p:nvPr>
            <p:ph type="body" sz="quarter" idx="12"/>
          </p:nvPr>
        </p:nvSpPr>
        <p:spPr/>
        <p:txBody>
          <a:bodyPr/>
          <a:lstStyle/>
          <a:p>
            <a:r>
              <a:rPr lang="en-US" dirty="0"/>
              <a:t>Principal Software Engineer, </a:t>
            </a:r>
          </a:p>
        </p:txBody>
      </p:sp>
      <p:sp>
        <p:nvSpPr>
          <p:cNvPr id="7" name="Text Placeholder 6">
            <a:extLst>
              <a:ext uri="{FF2B5EF4-FFF2-40B4-BE49-F238E27FC236}">
                <a16:creationId xmlns:a16="http://schemas.microsoft.com/office/drawing/2014/main" id="{0550AFF1-6F4F-1E46-887D-F297F1621778}"/>
              </a:ext>
            </a:extLst>
          </p:cNvPr>
          <p:cNvSpPr>
            <a:spLocks noGrp="1"/>
          </p:cNvSpPr>
          <p:nvPr>
            <p:ph type="body" sz="quarter" idx="15"/>
          </p:nvPr>
        </p:nvSpPr>
        <p:spPr/>
        <p:txBody>
          <a:bodyPr/>
          <a:lstStyle/>
          <a:p>
            <a:r>
              <a:rPr lang="en-US" dirty="0"/>
              <a:t>Blackbaud</a:t>
            </a:r>
          </a:p>
        </p:txBody>
      </p:sp>
      <p:sp>
        <p:nvSpPr>
          <p:cNvPr id="13" name="Rectangle 12">
            <a:extLst>
              <a:ext uri="{FF2B5EF4-FFF2-40B4-BE49-F238E27FC236}">
                <a16:creationId xmlns:a16="http://schemas.microsoft.com/office/drawing/2014/main" id="{17DD04D7-1799-2642-80D1-EF048510EA51}"/>
              </a:ext>
            </a:extLst>
          </p:cNvPr>
          <p:cNvSpPr/>
          <p:nvPr/>
        </p:nvSpPr>
        <p:spPr>
          <a:xfrm>
            <a:off x="1" y="6574632"/>
            <a:ext cx="12191999" cy="283368"/>
          </a:xfrm>
          <a:prstGeom prst="rect">
            <a:avLst/>
          </a:prstGeom>
          <a:solidFill>
            <a:schemeClr val="bg1"/>
          </a:solidFill>
          <a:effectLst>
            <a:innerShdw blurRad="114300">
              <a:schemeClr val="bg1">
                <a:lumMod val="85000"/>
              </a:schemeClr>
            </a:innerShdw>
          </a:effectLst>
        </p:spPr>
        <p:txBody>
          <a:bodyPr wrap="square" rtlCol="0" anchor="ctr">
            <a:spAutoFit/>
          </a:bodyPr>
          <a:lstStyle/>
          <a:p>
            <a:pPr algn="ctr">
              <a:lnSpc>
                <a:spcPct val="90000"/>
              </a:lnSpc>
            </a:pPr>
            <a:endParaRPr lang="en-US" sz="2800">
              <a:solidFill>
                <a:schemeClr val="bg1"/>
              </a:solidFill>
            </a:endParaRPr>
          </a:p>
        </p:txBody>
      </p:sp>
      <p:pic>
        <p:nvPicPr>
          <p:cNvPr id="14" name="Picture 15">
            <a:extLst>
              <a:ext uri="{FF2B5EF4-FFF2-40B4-BE49-F238E27FC236}">
                <a16:creationId xmlns:a16="http://schemas.microsoft.com/office/drawing/2014/main" id="{E37F372C-B931-EC4A-B9EE-1592AA38F9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3030" y="6632937"/>
            <a:ext cx="875287" cy="184271"/>
          </a:xfrm>
          <a:prstGeom prst="rect">
            <a:avLst/>
          </a:prstGeom>
        </p:spPr>
      </p:pic>
      <p:pic>
        <p:nvPicPr>
          <p:cNvPr id="15" name="Graphic 14">
            <a:extLst>
              <a:ext uri="{FF2B5EF4-FFF2-40B4-BE49-F238E27FC236}">
                <a16:creationId xmlns:a16="http://schemas.microsoft.com/office/drawing/2014/main" id="{9FFCF45C-80DB-574E-B3C8-B38AD7A844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51497" y="6632937"/>
            <a:ext cx="3056958" cy="177215"/>
          </a:xfrm>
          <a:prstGeom prst="rect">
            <a:avLst/>
          </a:prstGeom>
        </p:spPr>
      </p:pic>
    </p:spTree>
    <p:extLst>
      <p:ext uri="{BB962C8B-B14F-4D97-AF65-F5344CB8AC3E}">
        <p14:creationId xmlns:p14="http://schemas.microsoft.com/office/powerpoint/2010/main" val="54404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893BFB0-A882-6646-B2A7-67744C479AC1}"/>
              </a:ext>
            </a:extLst>
          </p:cNvPr>
          <p:cNvSpPr>
            <a:spLocks noGrp="1"/>
          </p:cNvSpPr>
          <p:nvPr>
            <p:ph type="body" sz="quarter" idx="14"/>
          </p:nvPr>
        </p:nvSpPr>
        <p:spPr>
          <a:xfrm>
            <a:off x="845839" y="1905614"/>
            <a:ext cx="10627893" cy="4432475"/>
          </a:xfrm>
        </p:spPr>
        <p:txBody>
          <a:bodyPr/>
          <a:lstStyle/>
          <a:p>
            <a:r>
              <a:rPr lang="en-US" dirty="0"/>
              <a:t>Enable site security on user-defined data lists </a:t>
            </a:r>
          </a:p>
          <a:p>
            <a:r>
              <a:rPr lang="en-US" dirty="0"/>
              <a:t>Implement Enqueue for the credit card business process </a:t>
            </a:r>
          </a:p>
          <a:p>
            <a:r>
              <a:rPr lang="en-US" dirty="0"/>
              <a:t>Generate a Constituent Update Batch from a selection</a:t>
            </a:r>
          </a:p>
          <a:p>
            <a:r>
              <a:rPr lang="en-US" dirty="0"/>
              <a:t>Include start date when running the Add Constituent Attribute Global change</a:t>
            </a:r>
          </a:p>
          <a:p>
            <a:r>
              <a:rPr lang="en-US" dirty="0"/>
              <a:t>Reduce recognition credits option when globally writing off a pledge</a:t>
            </a:r>
          </a:p>
          <a:p>
            <a:r>
              <a:rPr lang="en-US" dirty="0"/>
              <a:t>Ability to clear partially paid matching gift claims</a:t>
            </a:r>
          </a:p>
          <a:p>
            <a:r>
              <a:rPr lang="en-US" dirty="0"/>
              <a:t>Global delete constituent attribute based on attribute value</a:t>
            </a:r>
          </a:p>
          <a:p>
            <a:endParaRPr lang="en-US" dirty="0"/>
          </a:p>
          <a:p>
            <a:r>
              <a:rPr lang="en-US" dirty="0"/>
              <a:t>	</a:t>
            </a:r>
          </a:p>
        </p:txBody>
      </p:sp>
      <p:sp>
        <p:nvSpPr>
          <p:cNvPr id="4" name="Text Placeholder 3">
            <a:extLst>
              <a:ext uri="{FF2B5EF4-FFF2-40B4-BE49-F238E27FC236}">
                <a16:creationId xmlns:a16="http://schemas.microsoft.com/office/drawing/2014/main" id="{5F3EE4A6-1400-4F02-8FAE-6AF987AC099C}"/>
              </a:ext>
            </a:extLst>
          </p:cNvPr>
          <p:cNvSpPr>
            <a:spLocks noGrp="1"/>
          </p:cNvSpPr>
          <p:nvPr>
            <p:ph type="body" sz="quarter" idx="11"/>
          </p:nvPr>
        </p:nvSpPr>
        <p:spPr/>
        <p:txBody>
          <a:bodyPr/>
          <a:lstStyle/>
          <a:p>
            <a:r>
              <a:rPr lang="en-US" dirty="0"/>
              <a:t>Released CRM ideas</a:t>
            </a:r>
          </a:p>
        </p:txBody>
      </p:sp>
      <p:grpSp>
        <p:nvGrpSpPr>
          <p:cNvPr id="11" name="Group 10">
            <a:extLst>
              <a:ext uri="{FF2B5EF4-FFF2-40B4-BE49-F238E27FC236}">
                <a16:creationId xmlns:a16="http://schemas.microsoft.com/office/drawing/2014/main" id="{9B4E3C6B-B0A5-4AB0-A412-8140B5412771}"/>
              </a:ext>
            </a:extLst>
          </p:cNvPr>
          <p:cNvGrpSpPr/>
          <p:nvPr/>
        </p:nvGrpSpPr>
        <p:grpSpPr>
          <a:xfrm>
            <a:off x="10110619" y="299316"/>
            <a:ext cx="1363113" cy="1297554"/>
            <a:chOff x="9283844" y="-79686"/>
            <a:chExt cx="1166563" cy="1243963"/>
          </a:xfrm>
        </p:grpSpPr>
        <p:sp>
          <p:nvSpPr>
            <p:cNvPr id="12" name="Freeform: Shape 14">
              <a:extLst>
                <a:ext uri="{FF2B5EF4-FFF2-40B4-BE49-F238E27FC236}">
                  <a16:creationId xmlns:a16="http://schemas.microsoft.com/office/drawing/2014/main" id="{3865E0C5-7F29-49B5-B900-82FDDA615BCA}"/>
                </a:ext>
              </a:extLst>
            </p:cNvPr>
            <p:cNvSpPr/>
            <p:nvPr/>
          </p:nvSpPr>
          <p:spPr>
            <a:xfrm>
              <a:off x="10077447" y="23841"/>
              <a:ext cx="155781" cy="155781"/>
            </a:xfrm>
            <a:custGeom>
              <a:avLst/>
              <a:gdLst/>
              <a:ahLst/>
              <a:cxnLst>
                <a:cxn ang="3cd4">
                  <a:pos x="hc" y="t"/>
                </a:cxn>
                <a:cxn ang="cd2">
                  <a:pos x="l" y="vc"/>
                </a:cxn>
                <a:cxn ang="cd4">
                  <a:pos x="hc" y="b"/>
                </a:cxn>
                <a:cxn ang="0">
                  <a:pos x="r" y="vc"/>
                </a:cxn>
              </a:cxnLst>
              <a:rect l="l" t="t" r="r" b="b"/>
              <a:pathLst>
                <a:path w="478" h="478">
                  <a:moveTo>
                    <a:pt x="24" y="478"/>
                  </a:moveTo>
                  <a:cubicBezTo>
                    <a:pt x="18" y="478"/>
                    <a:pt x="12" y="475"/>
                    <a:pt x="7" y="471"/>
                  </a:cubicBezTo>
                  <a:cubicBezTo>
                    <a:pt x="-2" y="461"/>
                    <a:pt x="-2" y="445"/>
                    <a:pt x="7" y="436"/>
                  </a:cubicBezTo>
                  <a:cubicBezTo>
                    <a:pt x="435" y="7"/>
                    <a:pt x="435" y="7"/>
                    <a:pt x="435" y="7"/>
                  </a:cubicBezTo>
                  <a:cubicBezTo>
                    <a:pt x="444" y="-2"/>
                    <a:pt x="461" y="-2"/>
                    <a:pt x="470" y="7"/>
                  </a:cubicBezTo>
                  <a:cubicBezTo>
                    <a:pt x="480" y="17"/>
                    <a:pt x="480" y="33"/>
                    <a:pt x="470" y="43"/>
                  </a:cubicBezTo>
                  <a:cubicBezTo>
                    <a:pt x="42" y="471"/>
                    <a:pt x="42" y="471"/>
                    <a:pt x="42" y="471"/>
                  </a:cubicBezTo>
                  <a:cubicBezTo>
                    <a:pt x="37" y="475"/>
                    <a:pt x="31" y="478"/>
                    <a:pt x="24" y="478"/>
                  </a:cubicBezTo>
                  <a:close/>
                </a:path>
              </a:pathLst>
            </a:custGeom>
            <a:solidFill>
              <a:srgbClr val="B8BABD"/>
            </a:solidFill>
            <a:ln cap="flat">
              <a:noFill/>
              <a:prstDash val="solid"/>
            </a:ln>
          </p:spPr>
          <p:txBody>
            <a:bodyPr vert="horz" wrap="none" lIns="81646" tIns="40823" rIns="81646" bIns="40823" anchor="ctr" anchorCtr="1" compatLnSpc="0"/>
            <a:lstStyle/>
            <a:p>
              <a:pPr hangingPunct="0"/>
              <a:endParaRPr lang="en-US" sz="1633" dirty="0">
                <a:latin typeface="Arial" pitchFamily="18"/>
                <a:ea typeface="SimSun" pitchFamily="2"/>
                <a:cs typeface="Lucida Sans" pitchFamily="2"/>
              </a:endParaRPr>
            </a:p>
          </p:txBody>
        </p:sp>
        <p:sp>
          <p:nvSpPr>
            <p:cNvPr id="13" name="Freeform: Shape 15">
              <a:extLst>
                <a:ext uri="{FF2B5EF4-FFF2-40B4-BE49-F238E27FC236}">
                  <a16:creationId xmlns:a16="http://schemas.microsoft.com/office/drawing/2014/main" id="{B2822719-9DF7-4777-ACCD-C4111486AC32}"/>
                </a:ext>
              </a:extLst>
            </p:cNvPr>
            <p:cNvSpPr/>
            <p:nvPr/>
          </p:nvSpPr>
          <p:spPr>
            <a:xfrm>
              <a:off x="9512128" y="26781"/>
              <a:ext cx="162966" cy="163619"/>
            </a:xfrm>
            <a:custGeom>
              <a:avLst/>
              <a:gdLst/>
              <a:ahLst/>
              <a:cxnLst>
                <a:cxn ang="3cd4">
                  <a:pos x="hc" y="t"/>
                </a:cxn>
                <a:cxn ang="cd2">
                  <a:pos x="l" y="vc"/>
                </a:cxn>
                <a:cxn ang="cd4">
                  <a:pos x="hc" y="b"/>
                </a:cxn>
                <a:cxn ang="0">
                  <a:pos x="r" y="vc"/>
                </a:cxn>
              </a:cxnLst>
              <a:rect l="l" t="t" r="r" b="b"/>
              <a:pathLst>
                <a:path w="500" h="502">
                  <a:moveTo>
                    <a:pt x="475" y="502"/>
                  </a:moveTo>
                  <a:cubicBezTo>
                    <a:pt x="470" y="502"/>
                    <a:pt x="463" y="499"/>
                    <a:pt x="459" y="494"/>
                  </a:cubicBezTo>
                  <a:cubicBezTo>
                    <a:pt x="7" y="42"/>
                    <a:pt x="7" y="42"/>
                    <a:pt x="7" y="42"/>
                  </a:cubicBezTo>
                  <a:cubicBezTo>
                    <a:pt x="-2" y="33"/>
                    <a:pt x="-2" y="18"/>
                    <a:pt x="7" y="7"/>
                  </a:cubicBezTo>
                  <a:cubicBezTo>
                    <a:pt x="17" y="-2"/>
                    <a:pt x="32" y="-2"/>
                    <a:pt x="41" y="7"/>
                  </a:cubicBezTo>
                  <a:cubicBezTo>
                    <a:pt x="493" y="460"/>
                    <a:pt x="493" y="460"/>
                    <a:pt x="493" y="460"/>
                  </a:cubicBezTo>
                  <a:cubicBezTo>
                    <a:pt x="502" y="469"/>
                    <a:pt x="502" y="484"/>
                    <a:pt x="493" y="494"/>
                  </a:cubicBezTo>
                  <a:cubicBezTo>
                    <a:pt x="489" y="499"/>
                    <a:pt x="482" y="502"/>
                    <a:pt x="475" y="502"/>
                  </a:cubicBezTo>
                  <a:close/>
                </a:path>
              </a:pathLst>
            </a:custGeom>
            <a:solidFill>
              <a:srgbClr val="B8BABD"/>
            </a:solidFill>
            <a:ln cap="flat">
              <a:noFill/>
              <a:prstDash val="solid"/>
            </a:ln>
          </p:spPr>
          <p:txBody>
            <a:bodyPr vert="horz" wrap="none" lIns="81646" tIns="40823" rIns="81646" bIns="40823" anchor="ctr" anchorCtr="1" compatLnSpc="0"/>
            <a:lstStyle/>
            <a:p>
              <a:pPr hangingPunct="0"/>
              <a:endParaRPr lang="en-US" sz="1633" dirty="0">
                <a:latin typeface="Arial" pitchFamily="18"/>
                <a:ea typeface="SimSun" pitchFamily="2"/>
                <a:cs typeface="Lucida Sans" pitchFamily="2"/>
              </a:endParaRPr>
            </a:p>
          </p:txBody>
        </p:sp>
        <p:sp>
          <p:nvSpPr>
            <p:cNvPr id="14" name="Freeform: Shape 16">
              <a:extLst>
                <a:ext uri="{FF2B5EF4-FFF2-40B4-BE49-F238E27FC236}">
                  <a16:creationId xmlns:a16="http://schemas.microsoft.com/office/drawing/2014/main" id="{F685C7DF-66EA-4E1A-BFF6-5380BBC438C2}"/>
                </a:ext>
              </a:extLst>
            </p:cNvPr>
            <p:cNvSpPr/>
            <p:nvPr/>
          </p:nvSpPr>
          <p:spPr>
            <a:xfrm>
              <a:off x="9860268" y="-79686"/>
              <a:ext cx="31679" cy="225017"/>
            </a:xfrm>
            <a:custGeom>
              <a:avLst/>
              <a:gdLst/>
              <a:ahLst/>
              <a:cxnLst>
                <a:cxn ang="3cd4">
                  <a:pos x="hc" y="t"/>
                </a:cxn>
                <a:cxn ang="cd2">
                  <a:pos x="l" y="vc"/>
                </a:cxn>
                <a:cxn ang="cd4">
                  <a:pos x="hc" y="b"/>
                </a:cxn>
                <a:cxn ang="0">
                  <a:pos x="r" y="vc"/>
                </a:cxn>
              </a:cxnLst>
              <a:rect l="l" t="t" r="r" b="b"/>
              <a:pathLst>
                <a:path w="98" h="690">
                  <a:moveTo>
                    <a:pt x="0" y="641"/>
                  </a:moveTo>
                  <a:cubicBezTo>
                    <a:pt x="0" y="614"/>
                    <a:pt x="22" y="592"/>
                    <a:pt x="49" y="592"/>
                  </a:cubicBezTo>
                  <a:cubicBezTo>
                    <a:pt x="76" y="592"/>
                    <a:pt x="98" y="614"/>
                    <a:pt x="98" y="641"/>
                  </a:cubicBezTo>
                  <a:cubicBezTo>
                    <a:pt x="98" y="668"/>
                    <a:pt x="76" y="690"/>
                    <a:pt x="49" y="690"/>
                  </a:cubicBezTo>
                  <a:cubicBezTo>
                    <a:pt x="22" y="690"/>
                    <a:pt x="0" y="668"/>
                    <a:pt x="0" y="641"/>
                  </a:cubicBezTo>
                  <a:close/>
                  <a:moveTo>
                    <a:pt x="0" y="493"/>
                  </a:moveTo>
                  <a:cubicBezTo>
                    <a:pt x="0" y="466"/>
                    <a:pt x="22" y="444"/>
                    <a:pt x="49" y="444"/>
                  </a:cubicBezTo>
                  <a:cubicBezTo>
                    <a:pt x="76" y="444"/>
                    <a:pt x="98" y="466"/>
                    <a:pt x="98" y="493"/>
                  </a:cubicBezTo>
                  <a:cubicBezTo>
                    <a:pt x="98" y="520"/>
                    <a:pt x="76" y="542"/>
                    <a:pt x="49" y="542"/>
                  </a:cubicBezTo>
                  <a:cubicBezTo>
                    <a:pt x="22" y="542"/>
                    <a:pt x="0" y="520"/>
                    <a:pt x="0" y="493"/>
                  </a:cubicBezTo>
                  <a:close/>
                  <a:moveTo>
                    <a:pt x="0" y="345"/>
                  </a:moveTo>
                  <a:cubicBezTo>
                    <a:pt x="0" y="318"/>
                    <a:pt x="22" y="296"/>
                    <a:pt x="49" y="296"/>
                  </a:cubicBezTo>
                  <a:cubicBezTo>
                    <a:pt x="76" y="296"/>
                    <a:pt x="98" y="318"/>
                    <a:pt x="98" y="345"/>
                  </a:cubicBezTo>
                  <a:cubicBezTo>
                    <a:pt x="98" y="373"/>
                    <a:pt x="76" y="395"/>
                    <a:pt x="49" y="395"/>
                  </a:cubicBezTo>
                  <a:cubicBezTo>
                    <a:pt x="22" y="395"/>
                    <a:pt x="0" y="373"/>
                    <a:pt x="0" y="345"/>
                  </a:cubicBezTo>
                  <a:close/>
                  <a:moveTo>
                    <a:pt x="0" y="197"/>
                  </a:moveTo>
                  <a:cubicBezTo>
                    <a:pt x="0" y="169"/>
                    <a:pt x="22" y="148"/>
                    <a:pt x="49" y="148"/>
                  </a:cubicBezTo>
                  <a:cubicBezTo>
                    <a:pt x="76" y="148"/>
                    <a:pt x="98" y="169"/>
                    <a:pt x="98" y="197"/>
                  </a:cubicBezTo>
                  <a:cubicBezTo>
                    <a:pt x="98" y="225"/>
                    <a:pt x="76" y="247"/>
                    <a:pt x="49" y="247"/>
                  </a:cubicBezTo>
                  <a:cubicBezTo>
                    <a:pt x="22" y="247"/>
                    <a:pt x="0" y="225"/>
                    <a:pt x="0" y="197"/>
                  </a:cubicBezTo>
                  <a:close/>
                  <a:moveTo>
                    <a:pt x="0" y="50"/>
                  </a:moveTo>
                  <a:cubicBezTo>
                    <a:pt x="0" y="23"/>
                    <a:pt x="22" y="0"/>
                    <a:pt x="49" y="0"/>
                  </a:cubicBezTo>
                  <a:cubicBezTo>
                    <a:pt x="76" y="0"/>
                    <a:pt x="98" y="23"/>
                    <a:pt x="98" y="50"/>
                  </a:cubicBezTo>
                  <a:cubicBezTo>
                    <a:pt x="98" y="77"/>
                    <a:pt x="76" y="99"/>
                    <a:pt x="49" y="99"/>
                  </a:cubicBezTo>
                  <a:cubicBezTo>
                    <a:pt x="22" y="99"/>
                    <a:pt x="0" y="77"/>
                    <a:pt x="0" y="50"/>
                  </a:cubicBezTo>
                  <a:close/>
                </a:path>
              </a:pathLst>
            </a:custGeom>
            <a:solidFill>
              <a:srgbClr val="B8BABD"/>
            </a:solidFill>
            <a:ln cap="flat">
              <a:noFill/>
              <a:prstDash val="solid"/>
            </a:ln>
          </p:spPr>
          <p:txBody>
            <a:bodyPr vert="horz" wrap="none" lIns="81646" tIns="40823" rIns="81646" bIns="40823" anchor="ctr" anchorCtr="1" compatLnSpc="0"/>
            <a:lstStyle/>
            <a:p>
              <a:pPr hangingPunct="0"/>
              <a:endParaRPr lang="en-US" sz="1633" dirty="0">
                <a:latin typeface="Arial" pitchFamily="18"/>
                <a:ea typeface="SimSun" pitchFamily="2"/>
                <a:cs typeface="Lucida Sans" pitchFamily="2"/>
              </a:endParaRPr>
            </a:p>
          </p:txBody>
        </p:sp>
        <p:sp>
          <p:nvSpPr>
            <p:cNvPr id="15" name="Freeform: Shape 17">
              <a:extLst>
                <a:ext uri="{FF2B5EF4-FFF2-40B4-BE49-F238E27FC236}">
                  <a16:creationId xmlns:a16="http://schemas.microsoft.com/office/drawing/2014/main" id="{059F52A2-EA25-4BC2-BA76-B8EF4D0DE3AA}"/>
                </a:ext>
              </a:extLst>
            </p:cNvPr>
            <p:cNvSpPr/>
            <p:nvPr/>
          </p:nvSpPr>
          <p:spPr>
            <a:xfrm>
              <a:off x="9448444" y="245266"/>
              <a:ext cx="780212" cy="919011"/>
            </a:xfrm>
            <a:custGeom>
              <a:avLst/>
              <a:gdLst/>
              <a:ahLst/>
              <a:cxnLst>
                <a:cxn ang="3cd4">
                  <a:pos x="hc" y="t"/>
                </a:cxn>
                <a:cxn ang="cd2">
                  <a:pos x="l" y="vc"/>
                </a:cxn>
                <a:cxn ang="cd4">
                  <a:pos x="hc" y="b"/>
                </a:cxn>
                <a:cxn ang="0">
                  <a:pos x="r" y="vc"/>
                </a:cxn>
              </a:cxnLst>
              <a:rect l="l" t="t" r="r" b="b"/>
              <a:pathLst>
                <a:path w="2390" h="2815">
                  <a:moveTo>
                    <a:pt x="2142" y="383"/>
                  </a:moveTo>
                  <a:cubicBezTo>
                    <a:pt x="1937" y="138"/>
                    <a:pt x="1635" y="0"/>
                    <a:pt x="1312" y="0"/>
                  </a:cubicBezTo>
                  <a:cubicBezTo>
                    <a:pt x="1218" y="0"/>
                    <a:pt x="1123" y="10"/>
                    <a:pt x="1028" y="34"/>
                  </a:cubicBezTo>
                  <a:cubicBezTo>
                    <a:pt x="402" y="186"/>
                    <a:pt x="231" y="730"/>
                    <a:pt x="158" y="962"/>
                  </a:cubicBezTo>
                  <a:cubicBezTo>
                    <a:pt x="149" y="989"/>
                    <a:pt x="137" y="1014"/>
                    <a:pt x="126" y="1038"/>
                  </a:cubicBezTo>
                  <a:cubicBezTo>
                    <a:pt x="103" y="1091"/>
                    <a:pt x="79" y="1144"/>
                    <a:pt x="96" y="1201"/>
                  </a:cubicBezTo>
                  <a:cubicBezTo>
                    <a:pt x="111" y="1245"/>
                    <a:pt x="147" y="1261"/>
                    <a:pt x="164" y="1269"/>
                  </a:cubicBezTo>
                  <a:cubicBezTo>
                    <a:pt x="166" y="1271"/>
                    <a:pt x="167" y="1271"/>
                    <a:pt x="168" y="1272"/>
                  </a:cubicBezTo>
                  <a:cubicBezTo>
                    <a:pt x="170" y="1279"/>
                    <a:pt x="171" y="1299"/>
                    <a:pt x="163" y="1344"/>
                  </a:cubicBezTo>
                  <a:cubicBezTo>
                    <a:pt x="158" y="1372"/>
                    <a:pt x="126" y="1425"/>
                    <a:pt x="98" y="1472"/>
                  </a:cubicBezTo>
                  <a:cubicBezTo>
                    <a:pt x="37" y="1574"/>
                    <a:pt x="-26" y="1680"/>
                    <a:pt x="11" y="1769"/>
                  </a:cubicBezTo>
                  <a:cubicBezTo>
                    <a:pt x="42" y="1844"/>
                    <a:pt x="99" y="1856"/>
                    <a:pt x="132" y="1856"/>
                  </a:cubicBezTo>
                  <a:cubicBezTo>
                    <a:pt x="153" y="1856"/>
                    <a:pt x="175" y="1851"/>
                    <a:pt x="196" y="1844"/>
                  </a:cubicBezTo>
                  <a:cubicBezTo>
                    <a:pt x="189" y="1859"/>
                    <a:pt x="181" y="1873"/>
                    <a:pt x="175" y="1879"/>
                  </a:cubicBezTo>
                  <a:cubicBezTo>
                    <a:pt x="162" y="1899"/>
                    <a:pt x="159" y="1923"/>
                    <a:pt x="166" y="1945"/>
                  </a:cubicBezTo>
                  <a:cubicBezTo>
                    <a:pt x="173" y="1966"/>
                    <a:pt x="189" y="1995"/>
                    <a:pt x="213" y="2017"/>
                  </a:cubicBezTo>
                  <a:cubicBezTo>
                    <a:pt x="201" y="2043"/>
                    <a:pt x="200" y="2071"/>
                    <a:pt x="213" y="2098"/>
                  </a:cubicBezTo>
                  <a:cubicBezTo>
                    <a:pt x="220" y="2112"/>
                    <a:pt x="228" y="2121"/>
                    <a:pt x="236" y="2128"/>
                  </a:cubicBezTo>
                  <a:cubicBezTo>
                    <a:pt x="260" y="2149"/>
                    <a:pt x="272" y="2176"/>
                    <a:pt x="273" y="2206"/>
                  </a:cubicBezTo>
                  <a:cubicBezTo>
                    <a:pt x="276" y="2323"/>
                    <a:pt x="321" y="2437"/>
                    <a:pt x="442" y="2473"/>
                  </a:cubicBezTo>
                  <a:cubicBezTo>
                    <a:pt x="486" y="2487"/>
                    <a:pt x="546" y="2479"/>
                    <a:pt x="602" y="2469"/>
                  </a:cubicBezTo>
                  <a:cubicBezTo>
                    <a:pt x="632" y="2464"/>
                    <a:pt x="663" y="2459"/>
                    <a:pt x="689" y="2459"/>
                  </a:cubicBezTo>
                  <a:cubicBezTo>
                    <a:pt x="719" y="2459"/>
                    <a:pt x="726" y="2467"/>
                    <a:pt x="726" y="2467"/>
                  </a:cubicBezTo>
                  <a:cubicBezTo>
                    <a:pt x="741" y="2493"/>
                    <a:pt x="727" y="2577"/>
                    <a:pt x="699" y="2681"/>
                  </a:cubicBezTo>
                  <a:cubicBezTo>
                    <a:pt x="680" y="2748"/>
                    <a:pt x="730" y="2815"/>
                    <a:pt x="799" y="2815"/>
                  </a:cubicBezTo>
                  <a:cubicBezTo>
                    <a:pt x="1752" y="2815"/>
                    <a:pt x="1752" y="2815"/>
                    <a:pt x="1752" y="2815"/>
                  </a:cubicBezTo>
                  <a:cubicBezTo>
                    <a:pt x="1825" y="2815"/>
                    <a:pt x="1878" y="2740"/>
                    <a:pt x="1850" y="2672"/>
                  </a:cubicBezTo>
                  <a:cubicBezTo>
                    <a:pt x="1819" y="2597"/>
                    <a:pt x="1800" y="2495"/>
                    <a:pt x="1831" y="2370"/>
                  </a:cubicBezTo>
                  <a:cubicBezTo>
                    <a:pt x="1865" y="2233"/>
                    <a:pt x="1961" y="2079"/>
                    <a:pt x="2063" y="1916"/>
                  </a:cubicBezTo>
                  <a:cubicBezTo>
                    <a:pt x="2195" y="1705"/>
                    <a:pt x="2332" y="1487"/>
                    <a:pt x="2373" y="1251"/>
                  </a:cubicBezTo>
                  <a:cubicBezTo>
                    <a:pt x="2429" y="940"/>
                    <a:pt x="2345" y="623"/>
                    <a:pt x="2142" y="383"/>
                  </a:cubicBezTo>
                  <a:close/>
                  <a:moveTo>
                    <a:pt x="1567" y="1090"/>
                  </a:moveTo>
                  <a:cubicBezTo>
                    <a:pt x="877" y="2010"/>
                    <a:pt x="877" y="2010"/>
                    <a:pt x="877" y="2010"/>
                  </a:cubicBezTo>
                  <a:cubicBezTo>
                    <a:pt x="862" y="2029"/>
                    <a:pt x="832" y="2013"/>
                    <a:pt x="840" y="1990"/>
                  </a:cubicBezTo>
                  <a:cubicBezTo>
                    <a:pt x="1053" y="1348"/>
                    <a:pt x="1053" y="1348"/>
                    <a:pt x="1053" y="1348"/>
                  </a:cubicBezTo>
                  <a:cubicBezTo>
                    <a:pt x="1059" y="1334"/>
                    <a:pt x="1048" y="1319"/>
                    <a:pt x="1034" y="1319"/>
                  </a:cubicBezTo>
                  <a:cubicBezTo>
                    <a:pt x="841" y="1319"/>
                    <a:pt x="841" y="1319"/>
                    <a:pt x="841" y="1319"/>
                  </a:cubicBezTo>
                  <a:cubicBezTo>
                    <a:pt x="824" y="1319"/>
                    <a:pt x="813" y="1300"/>
                    <a:pt x="824" y="1285"/>
                  </a:cubicBezTo>
                  <a:cubicBezTo>
                    <a:pt x="1514" y="365"/>
                    <a:pt x="1514" y="365"/>
                    <a:pt x="1514" y="365"/>
                  </a:cubicBezTo>
                  <a:cubicBezTo>
                    <a:pt x="1528" y="346"/>
                    <a:pt x="1559" y="362"/>
                    <a:pt x="1551" y="386"/>
                  </a:cubicBezTo>
                  <a:cubicBezTo>
                    <a:pt x="1337" y="1027"/>
                    <a:pt x="1337" y="1027"/>
                    <a:pt x="1337" y="1027"/>
                  </a:cubicBezTo>
                  <a:cubicBezTo>
                    <a:pt x="1332" y="1041"/>
                    <a:pt x="1343" y="1056"/>
                    <a:pt x="1356" y="1056"/>
                  </a:cubicBezTo>
                  <a:cubicBezTo>
                    <a:pt x="1549" y="1056"/>
                    <a:pt x="1549" y="1056"/>
                    <a:pt x="1549" y="1056"/>
                  </a:cubicBezTo>
                  <a:cubicBezTo>
                    <a:pt x="1567" y="1056"/>
                    <a:pt x="1577" y="1075"/>
                    <a:pt x="1567" y="1090"/>
                  </a:cubicBezTo>
                  <a:close/>
                </a:path>
              </a:pathLst>
            </a:custGeom>
            <a:solidFill>
              <a:srgbClr val="72BF44"/>
            </a:solidFill>
            <a:ln cap="flat">
              <a:noFill/>
              <a:prstDash val="solid"/>
            </a:ln>
          </p:spPr>
          <p:txBody>
            <a:bodyPr vert="horz" wrap="none" lIns="81646" tIns="40823" rIns="81646" bIns="40823" anchor="ctr" anchorCtr="1" compatLnSpc="0"/>
            <a:lstStyle/>
            <a:p>
              <a:pPr hangingPunct="0"/>
              <a:endParaRPr lang="en-US" sz="1633" dirty="0">
                <a:latin typeface="Arial" pitchFamily="18"/>
                <a:ea typeface="SimSun" pitchFamily="2"/>
                <a:cs typeface="Lucida Sans" pitchFamily="2"/>
              </a:endParaRPr>
            </a:p>
          </p:txBody>
        </p:sp>
        <p:sp>
          <p:nvSpPr>
            <p:cNvPr id="16" name="Freeform: Shape 22">
              <a:extLst>
                <a:ext uri="{FF2B5EF4-FFF2-40B4-BE49-F238E27FC236}">
                  <a16:creationId xmlns:a16="http://schemas.microsoft.com/office/drawing/2014/main" id="{696C792E-3F2C-4C7C-BDAE-3046867EC202}"/>
                </a:ext>
              </a:extLst>
            </p:cNvPr>
            <p:cNvSpPr/>
            <p:nvPr/>
          </p:nvSpPr>
          <p:spPr>
            <a:xfrm>
              <a:off x="10225390" y="280537"/>
              <a:ext cx="225017" cy="32332"/>
            </a:xfrm>
            <a:custGeom>
              <a:avLst/>
              <a:gdLst/>
              <a:ahLst/>
              <a:cxnLst>
                <a:cxn ang="3cd4">
                  <a:pos x="hc" y="t"/>
                </a:cxn>
                <a:cxn ang="cd2">
                  <a:pos x="l" y="vc"/>
                </a:cxn>
                <a:cxn ang="cd4">
                  <a:pos x="hc" y="b"/>
                </a:cxn>
                <a:cxn ang="0">
                  <a:pos x="r" y="vc"/>
                </a:cxn>
              </a:cxnLst>
              <a:rect l="l" t="t" r="r" b="b"/>
              <a:pathLst>
                <a:path w="690" h="100">
                  <a:moveTo>
                    <a:pt x="592" y="51"/>
                  </a:moveTo>
                  <a:cubicBezTo>
                    <a:pt x="592" y="22"/>
                    <a:pt x="614" y="0"/>
                    <a:pt x="641" y="0"/>
                  </a:cubicBezTo>
                  <a:cubicBezTo>
                    <a:pt x="668" y="0"/>
                    <a:pt x="690" y="22"/>
                    <a:pt x="690" y="51"/>
                  </a:cubicBezTo>
                  <a:cubicBezTo>
                    <a:pt x="690" y="78"/>
                    <a:pt x="668" y="100"/>
                    <a:pt x="641" y="100"/>
                  </a:cubicBezTo>
                  <a:cubicBezTo>
                    <a:pt x="614" y="100"/>
                    <a:pt x="592" y="78"/>
                    <a:pt x="592" y="51"/>
                  </a:cubicBezTo>
                  <a:close/>
                  <a:moveTo>
                    <a:pt x="444" y="51"/>
                  </a:moveTo>
                  <a:cubicBezTo>
                    <a:pt x="444" y="22"/>
                    <a:pt x="466" y="0"/>
                    <a:pt x="493" y="0"/>
                  </a:cubicBezTo>
                  <a:cubicBezTo>
                    <a:pt x="520" y="0"/>
                    <a:pt x="543" y="22"/>
                    <a:pt x="543" y="51"/>
                  </a:cubicBezTo>
                  <a:cubicBezTo>
                    <a:pt x="543" y="78"/>
                    <a:pt x="520" y="100"/>
                    <a:pt x="493" y="100"/>
                  </a:cubicBezTo>
                  <a:cubicBezTo>
                    <a:pt x="466" y="100"/>
                    <a:pt x="444" y="78"/>
                    <a:pt x="444" y="51"/>
                  </a:cubicBezTo>
                  <a:close/>
                  <a:moveTo>
                    <a:pt x="296" y="51"/>
                  </a:moveTo>
                  <a:cubicBezTo>
                    <a:pt x="296" y="22"/>
                    <a:pt x="318" y="0"/>
                    <a:pt x="345" y="0"/>
                  </a:cubicBezTo>
                  <a:cubicBezTo>
                    <a:pt x="372" y="0"/>
                    <a:pt x="395" y="22"/>
                    <a:pt x="395" y="51"/>
                  </a:cubicBezTo>
                  <a:cubicBezTo>
                    <a:pt x="395" y="78"/>
                    <a:pt x="372" y="100"/>
                    <a:pt x="345" y="100"/>
                  </a:cubicBezTo>
                  <a:cubicBezTo>
                    <a:pt x="318" y="100"/>
                    <a:pt x="296" y="78"/>
                    <a:pt x="296" y="51"/>
                  </a:cubicBezTo>
                  <a:close/>
                  <a:moveTo>
                    <a:pt x="148" y="51"/>
                  </a:moveTo>
                  <a:cubicBezTo>
                    <a:pt x="148" y="22"/>
                    <a:pt x="170" y="0"/>
                    <a:pt x="198" y="0"/>
                  </a:cubicBezTo>
                  <a:cubicBezTo>
                    <a:pt x="224" y="0"/>
                    <a:pt x="247" y="22"/>
                    <a:pt x="247" y="51"/>
                  </a:cubicBezTo>
                  <a:cubicBezTo>
                    <a:pt x="247" y="78"/>
                    <a:pt x="224" y="100"/>
                    <a:pt x="198" y="100"/>
                  </a:cubicBezTo>
                  <a:cubicBezTo>
                    <a:pt x="170" y="100"/>
                    <a:pt x="148" y="78"/>
                    <a:pt x="148" y="51"/>
                  </a:cubicBezTo>
                  <a:close/>
                  <a:moveTo>
                    <a:pt x="0" y="51"/>
                  </a:moveTo>
                  <a:cubicBezTo>
                    <a:pt x="0" y="22"/>
                    <a:pt x="21" y="0"/>
                    <a:pt x="50" y="0"/>
                  </a:cubicBezTo>
                  <a:cubicBezTo>
                    <a:pt x="77" y="0"/>
                    <a:pt x="99" y="22"/>
                    <a:pt x="99" y="51"/>
                  </a:cubicBezTo>
                  <a:cubicBezTo>
                    <a:pt x="99" y="78"/>
                    <a:pt x="77" y="100"/>
                    <a:pt x="50" y="100"/>
                  </a:cubicBezTo>
                  <a:cubicBezTo>
                    <a:pt x="21" y="100"/>
                    <a:pt x="0" y="78"/>
                    <a:pt x="0" y="51"/>
                  </a:cubicBezTo>
                  <a:close/>
                </a:path>
              </a:pathLst>
            </a:custGeom>
            <a:solidFill>
              <a:srgbClr val="B8BABD"/>
            </a:solidFill>
            <a:ln cap="flat">
              <a:noFill/>
              <a:prstDash val="solid"/>
            </a:ln>
          </p:spPr>
          <p:txBody>
            <a:bodyPr vert="horz" wrap="none" lIns="81646" tIns="40823" rIns="81646" bIns="40823" anchor="ctr" anchorCtr="1" compatLnSpc="0"/>
            <a:lstStyle/>
            <a:p>
              <a:pPr hangingPunct="0"/>
              <a:endParaRPr lang="en-US" sz="1633" dirty="0">
                <a:latin typeface="Arial" pitchFamily="18"/>
                <a:ea typeface="SimSun" pitchFamily="2"/>
                <a:cs typeface="Lucida Sans" pitchFamily="2"/>
              </a:endParaRPr>
            </a:p>
          </p:txBody>
        </p:sp>
        <p:sp>
          <p:nvSpPr>
            <p:cNvPr id="17" name="Freeform: Shape 23">
              <a:extLst>
                <a:ext uri="{FF2B5EF4-FFF2-40B4-BE49-F238E27FC236}">
                  <a16:creationId xmlns:a16="http://schemas.microsoft.com/office/drawing/2014/main" id="{9DE4F29C-7BD5-4E79-AF7A-77A54400AE9A}"/>
                </a:ext>
              </a:extLst>
            </p:cNvPr>
            <p:cNvSpPr/>
            <p:nvPr/>
          </p:nvSpPr>
          <p:spPr>
            <a:xfrm>
              <a:off x="9283844" y="280537"/>
              <a:ext cx="225017" cy="32332"/>
            </a:xfrm>
            <a:custGeom>
              <a:avLst/>
              <a:gdLst/>
              <a:ahLst/>
              <a:cxnLst>
                <a:cxn ang="3cd4">
                  <a:pos x="hc" y="t"/>
                </a:cxn>
                <a:cxn ang="cd2">
                  <a:pos x="l" y="vc"/>
                </a:cxn>
                <a:cxn ang="cd4">
                  <a:pos x="hc" y="b"/>
                </a:cxn>
                <a:cxn ang="0">
                  <a:pos x="r" y="vc"/>
                </a:cxn>
              </a:cxnLst>
              <a:rect l="l" t="t" r="r" b="b"/>
              <a:pathLst>
                <a:path w="690" h="100">
                  <a:moveTo>
                    <a:pt x="592" y="51"/>
                  </a:moveTo>
                  <a:cubicBezTo>
                    <a:pt x="592" y="22"/>
                    <a:pt x="614" y="0"/>
                    <a:pt x="641" y="0"/>
                  </a:cubicBezTo>
                  <a:cubicBezTo>
                    <a:pt x="668" y="0"/>
                    <a:pt x="690" y="22"/>
                    <a:pt x="690" y="51"/>
                  </a:cubicBezTo>
                  <a:cubicBezTo>
                    <a:pt x="690" y="78"/>
                    <a:pt x="668" y="100"/>
                    <a:pt x="641" y="100"/>
                  </a:cubicBezTo>
                  <a:cubicBezTo>
                    <a:pt x="614" y="100"/>
                    <a:pt x="592" y="78"/>
                    <a:pt x="592" y="51"/>
                  </a:cubicBezTo>
                  <a:close/>
                  <a:moveTo>
                    <a:pt x="444" y="51"/>
                  </a:moveTo>
                  <a:cubicBezTo>
                    <a:pt x="444" y="22"/>
                    <a:pt x="466" y="0"/>
                    <a:pt x="493" y="0"/>
                  </a:cubicBezTo>
                  <a:cubicBezTo>
                    <a:pt x="520" y="0"/>
                    <a:pt x="542" y="22"/>
                    <a:pt x="542" y="51"/>
                  </a:cubicBezTo>
                  <a:cubicBezTo>
                    <a:pt x="542" y="78"/>
                    <a:pt x="520" y="100"/>
                    <a:pt x="493" y="100"/>
                  </a:cubicBezTo>
                  <a:cubicBezTo>
                    <a:pt x="466" y="100"/>
                    <a:pt x="444" y="78"/>
                    <a:pt x="444" y="51"/>
                  </a:cubicBezTo>
                  <a:close/>
                  <a:moveTo>
                    <a:pt x="296" y="51"/>
                  </a:moveTo>
                  <a:cubicBezTo>
                    <a:pt x="296" y="22"/>
                    <a:pt x="318" y="0"/>
                    <a:pt x="345" y="0"/>
                  </a:cubicBezTo>
                  <a:cubicBezTo>
                    <a:pt x="372" y="0"/>
                    <a:pt x="394" y="22"/>
                    <a:pt x="394" y="51"/>
                  </a:cubicBezTo>
                  <a:cubicBezTo>
                    <a:pt x="394" y="78"/>
                    <a:pt x="372" y="100"/>
                    <a:pt x="345" y="100"/>
                  </a:cubicBezTo>
                  <a:cubicBezTo>
                    <a:pt x="318" y="100"/>
                    <a:pt x="296" y="78"/>
                    <a:pt x="296" y="51"/>
                  </a:cubicBezTo>
                  <a:close/>
                  <a:moveTo>
                    <a:pt x="148" y="51"/>
                  </a:moveTo>
                  <a:cubicBezTo>
                    <a:pt x="148" y="22"/>
                    <a:pt x="169" y="0"/>
                    <a:pt x="197" y="0"/>
                  </a:cubicBezTo>
                  <a:cubicBezTo>
                    <a:pt x="224" y="0"/>
                    <a:pt x="247" y="22"/>
                    <a:pt x="247" y="51"/>
                  </a:cubicBezTo>
                  <a:cubicBezTo>
                    <a:pt x="247" y="78"/>
                    <a:pt x="224" y="100"/>
                    <a:pt x="197" y="100"/>
                  </a:cubicBezTo>
                  <a:cubicBezTo>
                    <a:pt x="169" y="100"/>
                    <a:pt x="148" y="78"/>
                    <a:pt x="148" y="51"/>
                  </a:cubicBezTo>
                  <a:close/>
                  <a:moveTo>
                    <a:pt x="0" y="51"/>
                  </a:moveTo>
                  <a:cubicBezTo>
                    <a:pt x="0" y="22"/>
                    <a:pt x="21" y="0"/>
                    <a:pt x="49" y="0"/>
                  </a:cubicBezTo>
                  <a:cubicBezTo>
                    <a:pt x="76" y="0"/>
                    <a:pt x="99" y="22"/>
                    <a:pt x="99" y="51"/>
                  </a:cubicBezTo>
                  <a:cubicBezTo>
                    <a:pt x="99" y="78"/>
                    <a:pt x="76" y="100"/>
                    <a:pt x="49" y="100"/>
                  </a:cubicBezTo>
                  <a:cubicBezTo>
                    <a:pt x="21" y="100"/>
                    <a:pt x="0" y="78"/>
                    <a:pt x="0" y="51"/>
                  </a:cubicBezTo>
                  <a:close/>
                </a:path>
              </a:pathLst>
            </a:custGeom>
            <a:solidFill>
              <a:srgbClr val="B8BABD"/>
            </a:solidFill>
            <a:ln cap="flat">
              <a:noFill/>
              <a:prstDash val="solid"/>
            </a:ln>
          </p:spPr>
          <p:txBody>
            <a:bodyPr vert="horz" wrap="none" lIns="81646" tIns="40823" rIns="81646" bIns="40823" anchor="ctr" anchorCtr="1" compatLnSpc="0"/>
            <a:lstStyle/>
            <a:p>
              <a:pPr hangingPunct="0"/>
              <a:endParaRPr lang="en-US" sz="1633" dirty="0">
                <a:latin typeface="Arial" pitchFamily="18"/>
                <a:ea typeface="SimSun" pitchFamily="2"/>
                <a:cs typeface="Lucida Sans" pitchFamily="2"/>
              </a:endParaRPr>
            </a:p>
          </p:txBody>
        </p:sp>
      </p:grpSp>
    </p:spTree>
    <p:extLst>
      <p:ext uri="{BB962C8B-B14F-4D97-AF65-F5344CB8AC3E}">
        <p14:creationId xmlns:p14="http://schemas.microsoft.com/office/powerpoint/2010/main" val="46001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F1C4C1B-7F59-814E-A96A-8DF665B166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92274" y="2121067"/>
            <a:ext cx="8807450" cy="1307933"/>
          </a:xfrm>
          <a:prstGeom prst="rect">
            <a:avLst/>
          </a:prstGeom>
        </p:spPr>
      </p:pic>
      <p:pic>
        <p:nvPicPr>
          <p:cNvPr id="2" name="Picture 1">
            <a:extLst>
              <a:ext uri="{FF2B5EF4-FFF2-40B4-BE49-F238E27FC236}">
                <a16:creationId xmlns:a16="http://schemas.microsoft.com/office/drawing/2014/main" id="{3AD31757-5CF7-9544-A294-A9825A6A89CD}"/>
              </a:ext>
            </a:extLst>
          </p:cNvPr>
          <p:cNvPicPr>
            <a:picLocks noChangeAspect="1"/>
          </p:cNvPicPr>
          <p:nvPr/>
        </p:nvPicPr>
        <p:blipFill>
          <a:blip r:embed="rId5"/>
          <a:stretch>
            <a:fillRect/>
          </a:stretch>
        </p:blipFill>
        <p:spPr>
          <a:xfrm>
            <a:off x="3062096" y="3746791"/>
            <a:ext cx="6067805" cy="981177"/>
          </a:xfrm>
          <a:prstGeom prst="rect">
            <a:avLst/>
          </a:prstGeom>
        </p:spPr>
      </p:pic>
    </p:spTree>
    <p:extLst>
      <p:ext uri="{BB962C8B-B14F-4D97-AF65-F5344CB8AC3E}">
        <p14:creationId xmlns:p14="http://schemas.microsoft.com/office/powerpoint/2010/main" val="360056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02936BE-7273-2B43-8345-7D3DE57BF344}"/>
              </a:ext>
            </a:extLst>
          </p:cNvPr>
          <p:cNvSpPr>
            <a:spLocks noGrp="1"/>
          </p:cNvSpPr>
          <p:nvPr>
            <p:ph type="body" sz="quarter" idx="11"/>
          </p:nvPr>
        </p:nvSpPr>
        <p:spPr/>
        <p:txBody>
          <a:bodyPr/>
          <a:lstStyle/>
          <a:p>
            <a:r>
              <a:rPr lang="en-US" dirty="0"/>
              <a:t>What’s the big idea?</a:t>
            </a:r>
          </a:p>
        </p:txBody>
      </p:sp>
      <p:grpSp>
        <p:nvGrpSpPr>
          <p:cNvPr id="31" name="Group 30">
            <a:extLst>
              <a:ext uri="{FF2B5EF4-FFF2-40B4-BE49-F238E27FC236}">
                <a16:creationId xmlns:a16="http://schemas.microsoft.com/office/drawing/2014/main" id="{8F40C402-9D02-4503-8516-625FFA90CEE8}"/>
              </a:ext>
            </a:extLst>
          </p:cNvPr>
          <p:cNvGrpSpPr/>
          <p:nvPr/>
        </p:nvGrpSpPr>
        <p:grpSpPr>
          <a:xfrm>
            <a:off x="10110619" y="299316"/>
            <a:ext cx="1363113" cy="1297554"/>
            <a:chOff x="9283844" y="-79686"/>
            <a:chExt cx="1166563" cy="1243963"/>
          </a:xfrm>
        </p:grpSpPr>
        <p:sp>
          <p:nvSpPr>
            <p:cNvPr id="33" name="Freeform: Shape 14">
              <a:extLst>
                <a:ext uri="{FF2B5EF4-FFF2-40B4-BE49-F238E27FC236}">
                  <a16:creationId xmlns:a16="http://schemas.microsoft.com/office/drawing/2014/main" id="{F37ABA4D-D64D-406D-9961-5C916070AFA2}"/>
                </a:ext>
              </a:extLst>
            </p:cNvPr>
            <p:cNvSpPr/>
            <p:nvPr/>
          </p:nvSpPr>
          <p:spPr>
            <a:xfrm>
              <a:off x="10077447" y="23841"/>
              <a:ext cx="155781" cy="155781"/>
            </a:xfrm>
            <a:custGeom>
              <a:avLst/>
              <a:gdLst/>
              <a:ahLst/>
              <a:cxnLst>
                <a:cxn ang="3cd4">
                  <a:pos x="hc" y="t"/>
                </a:cxn>
                <a:cxn ang="cd2">
                  <a:pos x="l" y="vc"/>
                </a:cxn>
                <a:cxn ang="cd4">
                  <a:pos x="hc" y="b"/>
                </a:cxn>
                <a:cxn ang="0">
                  <a:pos x="r" y="vc"/>
                </a:cxn>
              </a:cxnLst>
              <a:rect l="l" t="t" r="r" b="b"/>
              <a:pathLst>
                <a:path w="478" h="478">
                  <a:moveTo>
                    <a:pt x="24" y="478"/>
                  </a:moveTo>
                  <a:cubicBezTo>
                    <a:pt x="18" y="478"/>
                    <a:pt x="12" y="475"/>
                    <a:pt x="7" y="471"/>
                  </a:cubicBezTo>
                  <a:cubicBezTo>
                    <a:pt x="-2" y="461"/>
                    <a:pt x="-2" y="445"/>
                    <a:pt x="7" y="436"/>
                  </a:cubicBezTo>
                  <a:cubicBezTo>
                    <a:pt x="435" y="7"/>
                    <a:pt x="435" y="7"/>
                    <a:pt x="435" y="7"/>
                  </a:cubicBezTo>
                  <a:cubicBezTo>
                    <a:pt x="444" y="-2"/>
                    <a:pt x="461" y="-2"/>
                    <a:pt x="470" y="7"/>
                  </a:cubicBezTo>
                  <a:cubicBezTo>
                    <a:pt x="480" y="17"/>
                    <a:pt x="480" y="33"/>
                    <a:pt x="470" y="43"/>
                  </a:cubicBezTo>
                  <a:cubicBezTo>
                    <a:pt x="42" y="471"/>
                    <a:pt x="42" y="471"/>
                    <a:pt x="42" y="471"/>
                  </a:cubicBezTo>
                  <a:cubicBezTo>
                    <a:pt x="37" y="475"/>
                    <a:pt x="31" y="478"/>
                    <a:pt x="24" y="478"/>
                  </a:cubicBezTo>
                  <a:close/>
                </a:path>
              </a:pathLst>
            </a:custGeom>
            <a:solidFill>
              <a:srgbClr val="B8BABD"/>
            </a:solidFill>
            <a:ln cap="flat">
              <a:noFill/>
              <a:prstDash val="solid"/>
            </a:ln>
          </p:spPr>
          <p:txBody>
            <a:bodyPr vert="horz" wrap="none" lIns="81646" tIns="40823" rIns="81646" bIns="40823" anchor="ctr" anchorCtr="1" compatLnSpc="0"/>
            <a:lstStyle/>
            <a:p>
              <a:pPr hangingPunct="0"/>
              <a:endParaRPr lang="en-US" sz="1633" dirty="0">
                <a:latin typeface="Arial" pitchFamily="18"/>
                <a:ea typeface="SimSun" pitchFamily="2"/>
                <a:cs typeface="Lucida Sans" pitchFamily="2"/>
              </a:endParaRPr>
            </a:p>
          </p:txBody>
        </p:sp>
        <p:sp>
          <p:nvSpPr>
            <p:cNvPr id="35" name="Freeform: Shape 15">
              <a:extLst>
                <a:ext uri="{FF2B5EF4-FFF2-40B4-BE49-F238E27FC236}">
                  <a16:creationId xmlns:a16="http://schemas.microsoft.com/office/drawing/2014/main" id="{93951DD0-F0FE-49E9-B0AA-ABAE80F3F7F3}"/>
                </a:ext>
              </a:extLst>
            </p:cNvPr>
            <p:cNvSpPr/>
            <p:nvPr/>
          </p:nvSpPr>
          <p:spPr>
            <a:xfrm>
              <a:off x="9512128" y="26781"/>
              <a:ext cx="162966" cy="163619"/>
            </a:xfrm>
            <a:custGeom>
              <a:avLst/>
              <a:gdLst/>
              <a:ahLst/>
              <a:cxnLst>
                <a:cxn ang="3cd4">
                  <a:pos x="hc" y="t"/>
                </a:cxn>
                <a:cxn ang="cd2">
                  <a:pos x="l" y="vc"/>
                </a:cxn>
                <a:cxn ang="cd4">
                  <a:pos x="hc" y="b"/>
                </a:cxn>
                <a:cxn ang="0">
                  <a:pos x="r" y="vc"/>
                </a:cxn>
              </a:cxnLst>
              <a:rect l="l" t="t" r="r" b="b"/>
              <a:pathLst>
                <a:path w="500" h="502">
                  <a:moveTo>
                    <a:pt x="475" y="502"/>
                  </a:moveTo>
                  <a:cubicBezTo>
                    <a:pt x="470" y="502"/>
                    <a:pt x="463" y="499"/>
                    <a:pt x="459" y="494"/>
                  </a:cubicBezTo>
                  <a:cubicBezTo>
                    <a:pt x="7" y="42"/>
                    <a:pt x="7" y="42"/>
                    <a:pt x="7" y="42"/>
                  </a:cubicBezTo>
                  <a:cubicBezTo>
                    <a:pt x="-2" y="33"/>
                    <a:pt x="-2" y="18"/>
                    <a:pt x="7" y="7"/>
                  </a:cubicBezTo>
                  <a:cubicBezTo>
                    <a:pt x="17" y="-2"/>
                    <a:pt x="32" y="-2"/>
                    <a:pt x="41" y="7"/>
                  </a:cubicBezTo>
                  <a:cubicBezTo>
                    <a:pt x="493" y="460"/>
                    <a:pt x="493" y="460"/>
                    <a:pt x="493" y="460"/>
                  </a:cubicBezTo>
                  <a:cubicBezTo>
                    <a:pt x="502" y="469"/>
                    <a:pt x="502" y="484"/>
                    <a:pt x="493" y="494"/>
                  </a:cubicBezTo>
                  <a:cubicBezTo>
                    <a:pt x="489" y="499"/>
                    <a:pt x="482" y="502"/>
                    <a:pt x="475" y="502"/>
                  </a:cubicBezTo>
                  <a:close/>
                </a:path>
              </a:pathLst>
            </a:custGeom>
            <a:solidFill>
              <a:srgbClr val="B8BABD"/>
            </a:solidFill>
            <a:ln cap="flat">
              <a:noFill/>
              <a:prstDash val="solid"/>
            </a:ln>
          </p:spPr>
          <p:txBody>
            <a:bodyPr vert="horz" wrap="none" lIns="81646" tIns="40823" rIns="81646" bIns="40823" anchor="ctr" anchorCtr="1" compatLnSpc="0"/>
            <a:lstStyle/>
            <a:p>
              <a:pPr hangingPunct="0"/>
              <a:endParaRPr lang="en-US" sz="1633" dirty="0">
                <a:latin typeface="Arial" pitchFamily="18"/>
                <a:ea typeface="SimSun" pitchFamily="2"/>
                <a:cs typeface="Lucida Sans" pitchFamily="2"/>
              </a:endParaRPr>
            </a:p>
          </p:txBody>
        </p:sp>
        <p:sp>
          <p:nvSpPr>
            <p:cNvPr id="39" name="Freeform: Shape 16">
              <a:extLst>
                <a:ext uri="{FF2B5EF4-FFF2-40B4-BE49-F238E27FC236}">
                  <a16:creationId xmlns:a16="http://schemas.microsoft.com/office/drawing/2014/main" id="{708A9315-3BA6-4277-865D-A78B20122914}"/>
                </a:ext>
              </a:extLst>
            </p:cNvPr>
            <p:cNvSpPr/>
            <p:nvPr/>
          </p:nvSpPr>
          <p:spPr>
            <a:xfrm>
              <a:off x="9860268" y="-79686"/>
              <a:ext cx="31679" cy="225017"/>
            </a:xfrm>
            <a:custGeom>
              <a:avLst/>
              <a:gdLst/>
              <a:ahLst/>
              <a:cxnLst>
                <a:cxn ang="3cd4">
                  <a:pos x="hc" y="t"/>
                </a:cxn>
                <a:cxn ang="cd2">
                  <a:pos x="l" y="vc"/>
                </a:cxn>
                <a:cxn ang="cd4">
                  <a:pos x="hc" y="b"/>
                </a:cxn>
                <a:cxn ang="0">
                  <a:pos x="r" y="vc"/>
                </a:cxn>
              </a:cxnLst>
              <a:rect l="l" t="t" r="r" b="b"/>
              <a:pathLst>
                <a:path w="98" h="690">
                  <a:moveTo>
                    <a:pt x="0" y="641"/>
                  </a:moveTo>
                  <a:cubicBezTo>
                    <a:pt x="0" y="614"/>
                    <a:pt x="22" y="592"/>
                    <a:pt x="49" y="592"/>
                  </a:cubicBezTo>
                  <a:cubicBezTo>
                    <a:pt x="76" y="592"/>
                    <a:pt x="98" y="614"/>
                    <a:pt x="98" y="641"/>
                  </a:cubicBezTo>
                  <a:cubicBezTo>
                    <a:pt x="98" y="668"/>
                    <a:pt x="76" y="690"/>
                    <a:pt x="49" y="690"/>
                  </a:cubicBezTo>
                  <a:cubicBezTo>
                    <a:pt x="22" y="690"/>
                    <a:pt x="0" y="668"/>
                    <a:pt x="0" y="641"/>
                  </a:cubicBezTo>
                  <a:close/>
                  <a:moveTo>
                    <a:pt x="0" y="493"/>
                  </a:moveTo>
                  <a:cubicBezTo>
                    <a:pt x="0" y="466"/>
                    <a:pt x="22" y="444"/>
                    <a:pt x="49" y="444"/>
                  </a:cubicBezTo>
                  <a:cubicBezTo>
                    <a:pt x="76" y="444"/>
                    <a:pt x="98" y="466"/>
                    <a:pt x="98" y="493"/>
                  </a:cubicBezTo>
                  <a:cubicBezTo>
                    <a:pt x="98" y="520"/>
                    <a:pt x="76" y="542"/>
                    <a:pt x="49" y="542"/>
                  </a:cubicBezTo>
                  <a:cubicBezTo>
                    <a:pt x="22" y="542"/>
                    <a:pt x="0" y="520"/>
                    <a:pt x="0" y="493"/>
                  </a:cubicBezTo>
                  <a:close/>
                  <a:moveTo>
                    <a:pt x="0" y="345"/>
                  </a:moveTo>
                  <a:cubicBezTo>
                    <a:pt x="0" y="318"/>
                    <a:pt x="22" y="296"/>
                    <a:pt x="49" y="296"/>
                  </a:cubicBezTo>
                  <a:cubicBezTo>
                    <a:pt x="76" y="296"/>
                    <a:pt x="98" y="318"/>
                    <a:pt x="98" y="345"/>
                  </a:cubicBezTo>
                  <a:cubicBezTo>
                    <a:pt x="98" y="373"/>
                    <a:pt x="76" y="395"/>
                    <a:pt x="49" y="395"/>
                  </a:cubicBezTo>
                  <a:cubicBezTo>
                    <a:pt x="22" y="395"/>
                    <a:pt x="0" y="373"/>
                    <a:pt x="0" y="345"/>
                  </a:cubicBezTo>
                  <a:close/>
                  <a:moveTo>
                    <a:pt x="0" y="197"/>
                  </a:moveTo>
                  <a:cubicBezTo>
                    <a:pt x="0" y="169"/>
                    <a:pt x="22" y="148"/>
                    <a:pt x="49" y="148"/>
                  </a:cubicBezTo>
                  <a:cubicBezTo>
                    <a:pt x="76" y="148"/>
                    <a:pt x="98" y="169"/>
                    <a:pt x="98" y="197"/>
                  </a:cubicBezTo>
                  <a:cubicBezTo>
                    <a:pt x="98" y="225"/>
                    <a:pt x="76" y="247"/>
                    <a:pt x="49" y="247"/>
                  </a:cubicBezTo>
                  <a:cubicBezTo>
                    <a:pt x="22" y="247"/>
                    <a:pt x="0" y="225"/>
                    <a:pt x="0" y="197"/>
                  </a:cubicBezTo>
                  <a:close/>
                  <a:moveTo>
                    <a:pt x="0" y="50"/>
                  </a:moveTo>
                  <a:cubicBezTo>
                    <a:pt x="0" y="23"/>
                    <a:pt x="22" y="0"/>
                    <a:pt x="49" y="0"/>
                  </a:cubicBezTo>
                  <a:cubicBezTo>
                    <a:pt x="76" y="0"/>
                    <a:pt x="98" y="23"/>
                    <a:pt x="98" y="50"/>
                  </a:cubicBezTo>
                  <a:cubicBezTo>
                    <a:pt x="98" y="77"/>
                    <a:pt x="76" y="99"/>
                    <a:pt x="49" y="99"/>
                  </a:cubicBezTo>
                  <a:cubicBezTo>
                    <a:pt x="22" y="99"/>
                    <a:pt x="0" y="77"/>
                    <a:pt x="0" y="50"/>
                  </a:cubicBezTo>
                  <a:close/>
                </a:path>
              </a:pathLst>
            </a:custGeom>
            <a:solidFill>
              <a:srgbClr val="B8BABD"/>
            </a:solidFill>
            <a:ln cap="flat">
              <a:noFill/>
              <a:prstDash val="solid"/>
            </a:ln>
          </p:spPr>
          <p:txBody>
            <a:bodyPr vert="horz" wrap="none" lIns="81646" tIns="40823" rIns="81646" bIns="40823" anchor="ctr" anchorCtr="1" compatLnSpc="0"/>
            <a:lstStyle/>
            <a:p>
              <a:pPr hangingPunct="0"/>
              <a:endParaRPr lang="en-US" sz="1633" dirty="0">
                <a:latin typeface="Arial" pitchFamily="18"/>
                <a:ea typeface="SimSun" pitchFamily="2"/>
                <a:cs typeface="Lucida Sans" pitchFamily="2"/>
              </a:endParaRPr>
            </a:p>
          </p:txBody>
        </p:sp>
        <p:sp>
          <p:nvSpPr>
            <p:cNvPr id="42" name="Freeform: Shape 17">
              <a:extLst>
                <a:ext uri="{FF2B5EF4-FFF2-40B4-BE49-F238E27FC236}">
                  <a16:creationId xmlns:a16="http://schemas.microsoft.com/office/drawing/2014/main" id="{B86F8FEB-FD5C-4563-B104-91E924F05EED}"/>
                </a:ext>
              </a:extLst>
            </p:cNvPr>
            <p:cNvSpPr/>
            <p:nvPr/>
          </p:nvSpPr>
          <p:spPr>
            <a:xfrm>
              <a:off x="9448444" y="245266"/>
              <a:ext cx="780212" cy="919011"/>
            </a:xfrm>
            <a:custGeom>
              <a:avLst/>
              <a:gdLst/>
              <a:ahLst/>
              <a:cxnLst>
                <a:cxn ang="3cd4">
                  <a:pos x="hc" y="t"/>
                </a:cxn>
                <a:cxn ang="cd2">
                  <a:pos x="l" y="vc"/>
                </a:cxn>
                <a:cxn ang="cd4">
                  <a:pos x="hc" y="b"/>
                </a:cxn>
                <a:cxn ang="0">
                  <a:pos x="r" y="vc"/>
                </a:cxn>
              </a:cxnLst>
              <a:rect l="l" t="t" r="r" b="b"/>
              <a:pathLst>
                <a:path w="2390" h="2815">
                  <a:moveTo>
                    <a:pt x="2142" y="383"/>
                  </a:moveTo>
                  <a:cubicBezTo>
                    <a:pt x="1937" y="138"/>
                    <a:pt x="1635" y="0"/>
                    <a:pt x="1312" y="0"/>
                  </a:cubicBezTo>
                  <a:cubicBezTo>
                    <a:pt x="1218" y="0"/>
                    <a:pt x="1123" y="10"/>
                    <a:pt x="1028" y="34"/>
                  </a:cubicBezTo>
                  <a:cubicBezTo>
                    <a:pt x="402" y="186"/>
                    <a:pt x="231" y="730"/>
                    <a:pt x="158" y="962"/>
                  </a:cubicBezTo>
                  <a:cubicBezTo>
                    <a:pt x="149" y="989"/>
                    <a:pt x="137" y="1014"/>
                    <a:pt x="126" y="1038"/>
                  </a:cubicBezTo>
                  <a:cubicBezTo>
                    <a:pt x="103" y="1091"/>
                    <a:pt x="79" y="1144"/>
                    <a:pt x="96" y="1201"/>
                  </a:cubicBezTo>
                  <a:cubicBezTo>
                    <a:pt x="111" y="1245"/>
                    <a:pt x="147" y="1261"/>
                    <a:pt x="164" y="1269"/>
                  </a:cubicBezTo>
                  <a:cubicBezTo>
                    <a:pt x="166" y="1271"/>
                    <a:pt x="167" y="1271"/>
                    <a:pt x="168" y="1272"/>
                  </a:cubicBezTo>
                  <a:cubicBezTo>
                    <a:pt x="170" y="1279"/>
                    <a:pt x="171" y="1299"/>
                    <a:pt x="163" y="1344"/>
                  </a:cubicBezTo>
                  <a:cubicBezTo>
                    <a:pt x="158" y="1372"/>
                    <a:pt x="126" y="1425"/>
                    <a:pt x="98" y="1472"/>
                  </a:cubicBezTo>
                  <a:cubicBezTo>
                    <a:pt x="37" y="1574"/>
                    <a:pt x="-26" y="1680"/>
                    <a:pt x="11" y="1769"/>
                  </a:cubicBezTo>
                  <a:cubicBezTo>
                    <a:pt x="42" y="1844"/>
                    <a:pt x="99" y="1856"/>
                    <a:pt x="132" y="1856"/>
                  </a:cubicBezTo>
                  <a:cubicBezTo>
                    <a:pt x="153" y="1856"/>
                    <a:pt x="175" y="1851"/>
                    <a:pt x="196" y="1844"/>
                  </a:cubicBezTo>
                  <a:cubicBezTo>
                    <a:pt x="189" y="1859"/>
                    <a:pt x="181" y="1873"/>
                    <a:pt x="175" y="1879"/>
                  </a:cubicBezTo>
                  <a:cubicBezTo>
                    <a:pt x="162" y="1899"/>
                    <a:pt x="159" y="1923"/>
                    <a:pt x="166" y="1945"/>
                  </a:cubicBezTo>
                  <a:cubicBezTo>
                    <a:pt x="173" y="1966"/>
                    <a:pt x="189" y="1995"/>
                    <a:pt x="213" y="2017"/>
                  </a:cubicBezTo>
                  <a:cubicBezTo>
                    <a:pt x="201" y="2043"/>
                    <a:pt x="200" y="2071"/>
                    <a:pt x="213" y="2098"/>
                  </a:cubicBezTo>
                  <a:cubicBezTo>
                    <a:pt x="220" y="2112"/>
                    <a:pt x="228" y="2121"/>
                    <a:pt x="236" y="2128"/>
                  </a:cubicBezTo>
                  <a:cubicBezTo>
                    <a:pt x="260" y="2149"/>
                    <a:pt x="272" y="2176"/>
                    <a:pt x="273" y="2206"/>
                  </a:cubicBezTo>
                  <a:cubicBezTo>
                    <a:pt x="276" y="2323"/>
                    <a:pt x="321" y="2437"/>
                    <a:pt x="442" y="2473"/>
                  </a:cubicBezTo>
                  <a:cubicBezTo>
                    <a:pt x="486" y="2487"/>
                    <a:pt x="546" y="2479"/>
                    <a:pt x="602" y="2469"/>
                  </a:cubicBezTo>
                  <a:cubicBezTo>
                    <a:pt x="632" y="2464"/>
                    <a:pt x="663" y="2459"/>
                    <a:pt x="689" y="2459"/>
                  </a:cubicBezTo>
                  <a:cubicBezTo>
                    <a:pt x="719" y="2459"/>
                    <a:pt x="726" y="2467"/>
                    <a:pt x="726" y="2467"/>
                  </a:cubicBezTo>
                  <a:cubicBezTo>
                    <a:pt x="741" y="2493"/>
                    <a:pt x="727" y="2577"/>
                    <a:pt x="699" y="2681"/>
                  </a:cubicBezTo>
                  <a:cubicBezTo>
                    <a:pt x="680" y="2748"/>
                    <a:pt x="730" y="2815"/>
                    <a:pt x="799" y="2815"/>
                  </a:cubicBezTo>
                  <a:cubicBezTo>
                    <a:pt x="1752" y="2815"/>
                    <a:pt x="1752" y="2815"/>
                    <a:pt x="1752" y="2815"/>
                  </a:cubicBezTo>
                  <a:cubicBezTo>
                    <a:pt x="1825" y="2815"/>
                    <a:pt x="1878" y="2740"/>
                    <a:pt x="1850" y="2672"/>
                  </a:cubicBezTo>
                  <a:cubicBezTo>
                    <a:pt x="1819" y="2597"/>
                    <a:pt x="1800" y="2495"/>
                    <a:pt x="1831" y="2370"/>
                  </a:cubicBezTo>
                  <a:cubicBezTo>
                    <a:pt x="1865" y="2233"/>
                    <a:pt x="1961" y="2079"/>
                    <a:pt x="2063" y="1916"/>
                  </a:cubicBezTo>
                  <a:cubicBezTo>
                    <a:pt x="2195" y="1705"/>
                    <a:pt x="2332" y="1487"/>
                    <a:pt x="2373" y="1251"/>
                  </a:cubicBezTo>
                  <a:cubicBezTo>
                    <a:pt x="2429" y="940"/>
                    <a:pt x="2345" y="623"/>
                    <a:pt x="2142" y="383"/>
                  </a:cubicBezTo>
                  <a:close/>
                  <a:moveTo>
                    <a:pt x="1567" y="1090"/>
                  </a:moveTo>
                  <a:cubicBezTo>
                    <a:pt x="877" y="2010"/>
                    <a:pt x="877" y="2010"/>
                    <a:pt x="877" y="2010"/>
                  </a:cubicBezTo>
                  <a:cubicBezTo>
                    <a:pt x="862" y="2029"/>
                    <a:pt x="832" y="2013"/>
                    <a:pt x="840" y="1990"/>
                  </a:cubicBezTo>
                  <a:cubicBezTo>
                    <a:pt x="1053" y="1348"/>
                    <a:pt x="1053" y="1348"/>
                    <a:pt x="1053" y="1348"/>
                  </a:cubicBezTo>
                  <a:cubicBezTo>
                    <a:pt x="1059" y="1334"/>
                    <a:pt x="1048" y="1319"/>
                    <a:pt x="1034" y="1319"/>
                  </a:cubicBezTo>
                  <a:cubicBezTo>
                    <a:pt x="841" y="1319"/>
                    <a:pt x="841" y="1319"/>
                    <a:pt x="841" y="1319"/>
                  </a:cubicBezTo>
                  <a:cubicBezTo>
                    <a:pt x="824" y="1319"/>
                    <a:pt x="813" y="1300"/>
                    <a:pt x="824" y="1285"/>
                  </a:cubicBezTo>
                  <a:cubicBezTo>
                    <a:pt x="1514" y="365"/>
                    <a:pt x="1514" y="365"/>
                    <a:pt x="1514" y="365"/>
                  </a:cubicBezTo>
                  <a:cubicBezTo>
                    <a:pt x="1528" y="346"/>
                    <a:pt x="1559" y="362"/>
                    <a:pt x="1551" y="386"/>
                  </a:cubicBezTo>
                  <a:cubicBezTo>
                    <a:pt x="1337" y="1027"/>
                    <a:pt x="1337" y="1027"/>
                    <a:pt x="1337" y="1027"/>
                  </a:cubicBezTo>
                  <a:cubicBezTo>
                    <a:pt x="1332" y="1041"/>
                    <a:pt x="1343" y="1056"/>
                    <a:pt x="1356" y="1056"/>
                  </a:cubicBezTo>
                  <a:cubicBezTo>
                    <a:pt x="1549" y="1056"/>
                    <a:pt x="1549" y="1056"/>
                    <a:pt x="1549" y="1056"/>
                  </a:cubicBezTo>
                  <a:cubicBezTo>
                    <a:pt x="1567" y="1056"/>
                    <a:pt x="1577" y="1075"/>
                    <a:pt x="1567" y="1090"/>
                  </a:cubicBezTo>
                  <a:close/>
                </a:path>
              </a:pathLst>
            </a:custGeom>
            <a:solidFill>
              <a:srgbClr val="72BF44"/>
            </a:solidFill>
            <a:ln cap="flat">
              <a:noFill/>
              <a:prstDash val="solid"/>
            </a:ln>
          </p:spPr>
          <p:txBody>
            <a:bodyPr vert="horz" wrap="none" lIns="81646" tIns="40823" rIns="81646" bIns="40823" anchor="ctr" anchorCtr="1" compatLnSpc="0"/>
            <a:lstStyle/>
            <a:p>
              <a:pPr hangingPunct="0"/>
              <a:endParaRPr lang="en-US" sz="1633" dirty="0">
                <a:latin typeface="Arial" pitchFamily="18"/>
                <a:ea typeface="SimSun" pitchFamily="2"/>
                <a:cs typeface="Lucida Sans" pitchFamily="2"/>
              </a:endParaRPr>
            </a:p>
          </p:txBody>
        </p:sp>
        <p:sp>
          <p:nvSpPr>
            <p:cNvPr id="45" name="Freeform: Shape 22">
              <a:extLst>
                <a:ext uri="{FF2B5EF4-FFF2-40B4-BE49-F238E27FC236}">
                  <a16:creationId xmlns:a16="http://schemas.microsoft.com/office/drawing/2014/main" id="{FEAFA036-32EB-48E4-B900-3896A21B956A}"/>
                </a:ext>
              </a:extLst>
            </p:cNvPr>
            <p:cNvSpPr/>
            <p:nvPr/>
          </p:nvSpPr>
          <p:spPr>
            <a:xfrm>
              <a:off x="10225390" y="280537"/>
              <a:ext cx="225017" cy="32332"/>
            </a:xfrm>
            <a:custGeom>
              <a:avLst/>
              <a:gdLst/>
              <a:ahLst/>
              <a:cxnLst>
                <a:cxn ang="3cd4">
                  <a:pos x="hc" y="t"/>
                </a:cxn>
                <a:cxn ang="cd2">
                  <a:pos x="l" y="vc"/>
                </a:cxn>
                <a:cxn ang="cd4">
                  <a:pos x="hc" y="b"/>
                </a:cxn>
                <a:cxn ang="0">
                  <a:pos x="r" y="vc"/>
                </a:cxn>
              </a:cxnLst>
              <a:rect l="l" t="t" r="r" b="b"/>
              <a:pathLst>
                <a:path w="690" h="100">
                  <a:moveTo>
                    <a:pt x="592" y="51"/>
                  </a:moveTo>
                  <a:cubicBezTo>
                    <a:pt x="592" y="22"/>
                    <a:pt x="614" y="0"/>
                    <a:pt x="641" y="0"/>
                  </a:cubicBezTo>
                  <a:cubicBezTo>
                    <a:pt x="668" y="0"/>
                    <a:pt x="690" y="22"/>
                    <a:pt x="690" y="51"/>
                  </a:cubicBezTo>
                  <a:cubicBezTo>
                    <a:pt x="690" y="78"/>
                    <a:pt x="668" y="100"/>
                    <a:pt x="641" y="100"/>
                  </a:cubicBezTo>
                  <a:cubicBezTo>
                    <a:pt x="614" y="100"/>
                    <a:pt x="592" y="78"/>
                    <a:pt x="592" y="51"/>
                  </a:cubicBezTo>
                  <a:close/>
                  <a:moveTo>
                    <a:pt x="444" y="51"/>
                  </a:moveTo>
                  <a:cubicBezTo>
                    <a:pt x="444" y="22"/>
                    <a:pt x="466" y="0"/>
                    <a:pt x="493" y="0"/>
                  </a:cubicBezTo>
                  <a:cubicBezTo>
                    <a:pt x="520" y="0"/>
                    <a:pt x="543" y="22"/>
                    <a:pt x="543" y="51"/>
                  </a:cubicBezTo>
                  <a:cubicBezTo>
                    <a:pt x="543" y="78"/>
                    <a:pt x="520" y="100"/>
                    <a:pt x="493" y="100"/>
                  </a:cubicBezTo>
                  <a:cubicBezTo>
                    <a:pt x="466" y="100"/>
                    <a:pt x="444" y="78"/>
                    <a:pt x="444" y="51"/>
                  </a:cubicBezTo>
                  <a:close/>
                  <a:moveTo>
                    <a:pt x="296" y="51"/>
                  </a:moveTo>
                  <a:cubicBezTo>
                    <a:pt x="296" y="22"/>
                    <a:pt x="318" y="0"/>
                    <a:pt x="345" y="0"/>
                  </a:cubicBezTo>
                  <a:cubicBezTo>
                    <a:pt x="372" y="0"/>
                    <a:pt x="395" y="22"/>
                    <a:pt x="395" y="51"/>
                  </a:cubicBezTo>
                  <a:cubicBezTo>
                    <a:pt x="395" y="78"/>
                    <a:pt x="372" y="100"/>
                    <a:pt x="345" y="100"/>
                  </a:cubicBezTo>
                  <a:cubicBezTo>
                    <a:pt x="318" y="100"/>
                    <a:pt x="296" y="78"/>
                    <a:pt x="296" y="51"/>
                  </a:cubicBezTo>
                  <a:close/>
                  <a:moveTo>
                    <a:pt x="148" y="51"/>
                  </a:moveTo>
                  <a:cubicBezTo>
                    <a:pt x="148" y="22"/>
                    <a:pt x="170" y="0"/>
                    <a:pt x="198" y="0"/>
                  </a:cubicBezTo>
                  <a:cubicBezTo>
                    <a:pt x="224" y="0"/>
                    <a:pt x="247" y="22"/>
                    <a:pt x="247" y="51"/>
                  </a:cubicBezTo>
                  <a:cubicBezTo>
                    <a:pt x="247" y="78"/>
                    <a:pt x="224" y="100"/>
                    <a:pt x="198" y="100"/>
                  </a:cubicBezTo>
                  <a:cubicBezTo>
                    <a:pt x="170" y="100"/>
                    <a:pt x="148" y="78"/>
                    <a:pt x="148" y="51"/>
                  </a:cubicBezTo>
                  <a:close/>
                  <a:moveTo>
                    <a:pt x="0" y="51"/>
                  </a:moveTo>
                  <a:cubicBezTo>
                    <a:pt x="0" y="22"/>
                    <a:pt x="21" y="0"/>
                    <a:pt x="50" y="0"/>
                  </a:cubicBezTo>
                  <a:cubicBezTo>
                    <a:pt x="77" y="0"/>
                    <a:pt x="99" y="22"/>
                    <a:pt x="99" y="51"/>
                  </a:cubicBezTo>
                  <a:cubicBezTo>
                    <a:pt x="99" y="78"/>
                    <a:pt x="77" y="100"/>
                    <a:pt x="50" y="100"/>
                  </a:cubicBezTo>
                  <a:cubicBezTo>
                    <a:pt x="21" y="100"/>
                    <a:pt x="0" y="78"/>
                    <a:pt x="0" y="51"/>
                  </a:cubicBezTo>
                  <a:close/>
                </a:path>
              </a:pathLst>
            </a:custGeom>
            <a:solidFill>
              <a:srgbClr val="B8BABD"/>
            </a:solidFill>
            <a:ln cap="flat">
              <a:noFill/>
              <a:prstDash val="solid"/>
            </a:ln>
          </p:spPr>
          <p:txBody>
            <a:bodyPr vert="horz" wrap="none" lIns="81646" tIns="40823" rIns="81646" bIns="40823" anchor="ctr" anchorCtr="1" compatLnSpc="0"/>
            <a:lstStyle/>
            <a:p>
              <a:pPr hangingPunct="0"/>
              <a:endParaRPr lang="en-US" sz="1633" dirty="0">
                <a:latin typeface="Arial" pitchFamily="18"/>
                <a:ea typeface="SimSun" pitchFamily="2"/>
                <a:cs typeface="Lucida Sans" pitchFamily="2"/>
              </a:endParaRPr>
            </a:p>
          </p:txBody>
        </p:sp>
        <p:sp>
          <p:nvSpPr>
            <p:cNvPr id="46" name="Freeform: Shape 23">
              <a:extLst>
                <a:ext uri="{FF2B5EF4-FFF2-40B4-BE49-F238E27FC236}">
                  <a16:creationId xmlns:a16="http://schemas.microsoft.com/office/drawing/2014/main" id="{F64211D1-174A-4E34-9F7E-DF4B0E46D0BE}"/>
                </a:ext>
              </a:extLst>
            </p:cNvPr>
            <p:cNvSpPr/>
            <p:nvPr/>
          </p:nvSpPr>
          <p:spPr>
            <a:xfrm>
              <a:off x="9283844" y="280537"/>
              <a:ext cx="225017" cy="32332"/>
            </a:xfrm>
            <a:custGeom>
              <a:avLst/>
              <a:gdLst/>
              <a:ahLst/>
              <a:cxnLst>
                <a:cxn ang="3cd4">
                  <a:pos x="hc" y="t"/>
                </a:cxn>
                <a:cxn ang="cd2">
                  <a:pos x="l" y="vc"/>
                </a:cxn>
                <a:cxn ang="cd4">
                  <a:pos x="hc" y="b"/>
                </a:cxn>
                <a:cxn ang="0">
                  <a:pos x="r" y="vc"/>
                </a:cxn>
              </a:cxnLst>
              <a:rect l="l" t="t" r="r" b="b"/>
              <a:pathLst>
                <a:path w="690" h="100">
                  <a:moveTo>
                    <a:pt x="592" y="51"/>
                  </a:moveTo>
                  <a:cubicBezTo>
                    <a:pt x="592" y="22"/>
                    <a:pt x="614" y="0"/>
                    <a:pt x="641" y="0"/>
                  </a:cubicBezTo>
                  <a:cubicBezTo>
                    <a:pt x="668" y="0"/>
                    <a:pt x="690" y="22"/>
                    <a:pt x="690" y="51"/>
                  </a:cubicBezTo>
                  <a:cubicBezTo>
                    <a:pt x="690" y="78"/>
                    <a:pt x="668" y="100"/>
                    <a:pt x="641" y="100"/>
                  </a:cubicBezTo>
                  <a:cubicBezTo>
                    <a:pt x="614" y="100"/>
                    <a:pt x="592" y="78"/>
                    <a:pt x="592" y="51"/>
                  </a:cubicBezTo>
                  <a:close/>
                  <a:moveTo>
                    <a:pt x="444" y="51"/>
                  </a:moveTo>
                  <a:cubicBezTo>
                    <a:pt x="444" y="22"/>
                    <a:pt x="466" y="0"/>
                    <a:pt x="493" y="0"/>
                  </a:cubicBezTo>
                  <a:cubicBezTo>
                    <a:pt x="520" y="0"/>
                    <a:pt x="542" y="22"/>
                    <a:pt x="542" y="51"/>
                  </a:cubicBezTo>
                  <a:cubicBezTo>
                    <a:pt x="542" y="78"/>
                    <a:pt x="520" y="100"/>
                    <a:pt x="493" y="100"/>
                  </a:cubicBezTo>
                  <a:cubicBezTo>
                    <a:pt x="466" y="100"/>
                    <a:pt x="444" y="78"/>
                    <a:pt x="444" y="51"/>
                  </a:cubicBezTo>
                  <a:close/>
                  <a:moveTo>
                    <a:pt x="296" y="51"/>
                  </a:moveTo>
                  <a:cubicBezTo>
                    <a:pt x="296" y="22"/>
                    <a:pt x="318" y="0"/>
                    <a:pt x="345" y="0"/>
                  </a:cubicBezTo>
                  <a:cubicBezTo>
                    <a:pt x="372" y="0"/>
                    <a:pt x="394" y="22"/>
                    <a:pt x="394" y="51"/>
                  </a:cubicBezTo>
                  <a:cubicBezTo>
                    <a:pt x="394" y="78"/>
                    <a:pt x="372" y="100"/>
                    <a:pt x="345" y="100"/>
                  </a:cubicBezTo>
                  <a:cubicBezTo>
                    <a:pt x="318" y="100"/>
                    <a:pt x="296" y="78"/>
                    <a:pt x="296" y="51"/>
                  </a:cubicBezTo>
                  <a:close/>
                  <a:moveTo>
                    <a:pt x="148" y="51"/>
                  </a:moveTo>
                  <a:cubicBezTo>
                    <a:pt x="148" y="22"/>
                    <a:pt x="169" y="0"/>
                    <a:pt x="197" y="0"/>
                  </a:cubicBezTo>
                  <a:cubicBezTo>
                    <a:pt x="224" y="0"/>
                    <a:pt x="247" y="22"/>
                    <a:pt x="247" y="51"/>
                  </a:cubicBezTo>
                  <a:cubicBezTo>
                    <a:pt x="247" y="78"/>
                    <a:pt x="224" y="100"/>
                    <a:pt x="197" y="100"/>
                  </a:cubicBezTo>
                  <a:cubicBezTo>
                    <a:pt x="169" y="100"/>
                    <a:pt x="148" y="78"/>
                    <a:pt x="148" y="51"/>
                  </a:cubicBezTo>
                  <a:close/>
                  <a:moveTo>
                    <a:pt x="0" y="51"/>
                  </a:moveTo>
                  <a:cubicBezTo>
                    <a:pt x="0" y="22"/>
                    <a:pt x="21" y="0"/>
                    <a:pt x="49" y="0"/>
                  </a:cubicBezTo>
                  <a:cubicBezTo>
                    <a:pt x="76" y="0"/>
                    <a:pt x="99" y="22"/>
                    <a:pt x="99" y="51"/>
                  </a:cubicBezTo>
                  <a:cubicBezTo>
                    <a:pt x="99" y="78"/>
                    <a:pt x="76" y="100"/>
                    <a:pt x="49" y="100"/>
                  </a:cubicBezTo>
                  <a:cubicBezTo>
                    <a:pt x="21" y="100"/>
                    <a:pt x="0" y="78"/>
                    <a:pt x="0" y="51"/>
                  </a:cubicBezTo>
                  <a:close/>
                </a:path>
              </a:pathLst>
            </a:custGeom>
            <a:solidFill>
              <a:srgbClr val="B8BABD"/>
            </a:solidFill>
            <a:ln cap="flat">
              <a:noFill/>
              <a:prstDash val="solid"/>
            </a:ln>
          </p:spPr>
          <p:txBody>
            <a:bodyPr vert="horz" wrap="none" lIns="81646" tIns="40823" rIns="81646" bIns="40823" anchor="ctr" anchorCtr="1" compatLnSpc="0"/>
            <a:lstStyle/>
            <a:p>
              <a:pPr hangingPunct="0"/>
              <a:endParaRPr lang="en-US" sz="1633" dirty="0">
                <a:latin typeface="Arial" pitchFamily="18"/>
                <a:ea typeface="SimSun" pitchFamily="2"/>
                <a:cs typeface="Lucida Sans" pitchFamily="2"/>
              </a:endParaRPr>
            </a:p>
          </p:txBody>
        </p:sp>
      </p:grpSp>
      <p:pic>
        <p:nvPicPr>
          <p:cNvPr id="18" name="Picture 17" descr="A picture containing table&#10;&#10;Description automatically generated">
            <a:extLst>
              <a:ext uri="{FF2B5EF4-FFF2-40B4-BE49-F238E27FC236}">
                <a16:creationId xmlns:a16="http://schemas.microsoft.com/office/drawing/2014/main" id="{DF1DBA38-8243-4157-84FB-F76DCD62A732}"/>
              </a:ext>
            </a:extLst>
          </p:cNvPr>
          <p:cNvPicPr>
            <a:picLocks noChangeAspect="1"/>
          </p:cNvPicPr>
          <p:nvPr/>
        </p:nvPicPr>
        <p:blipFill>
          <a:blip r:embed="rId3"/>
          <a:stretch>
            <a:fillRect/>
          </a:stretch>
        </p:blipFill>
        <p:spPr>
          <a:xfrm>
            <a:off x="0" y="2030634"/>
            <a:ext cx="12192000" cy="2796731"/>
          </a:xfrm>
          <a:prstGeom prst="rect">
            <a:avLst/>
          </a:prstGeom>
        </p:spPr>
      </p:pic>
    </p:spTree>
    <p:extLst>
      <p:ext uri="{BB962C8B-B14F-4D97-AF65-F5344CB8AC3E}">
        <p14:creationId xmlns:p14="http://schemas.microsoft.com/office/powerpoint/2010/main" val="3759034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893BFB0-A882-6646-B2A7-67744C479AC1}"/>
              </a:ext>
            </a:extLst>
          </p:cNvPr>
          <p:cNvSpPr>
            <a:spLocks noGrp="1"/>
          </p:cNvSpPr>
          <p:nvPr>
            <p:ph type="body" sz="quarter" idx="14"/>
          </p:nvPr>
        </p:nvSpPr>
        <p:spPr>
          <a:xfrm>
            <a:off x="845840" y="1905615"/>
            <a:ext cx="9602174" cy="4097620"/>
          </a:xfrm>
        </p:spPr>
        <p:txBody>
          <a:bodyPr/>
          <a:lstStyle/>
          <a:p>
            <a:endParaRPr lang="en-US" dirty="0"/>
          </a:p>
          <a:p>
            <a:r>
              <a:rPr lang="en-US" dirty="0"/>
              <a:t>Map out the places in the system where ad-hoc queries are in use</a:t>
            </a:r>
          </a:p>
          <a:p>
            <a:r>
              <a:rPr lang="en-US" dirty="0"/>
              <a:t>Create a dependency chain</a:t>
            </a:r>
          </a:p>
          <a:p>
            <a:r>
              <a:rPr lang="en-US" dirty="0"/>
              <a:t>Allow the user to view dependencies on demand</a:t>
            </a:r>
          </a:p>
          <a:p>
            <a:r>
              <a:rPr lang="en-US" dirty="0"/>
              <a:t>Present detailed query dependency information</a:t>
            </a:r>
          </a:p>
          <a:p>
            <a:r>
              <a:rPr lang="en-US" dirty="0"/>
              <a:t>Enable user to easily take action</a:t>
            </a:r>
          </a:p>
          <a:p>
            <a:endParaRPr lang="en-US" dirty="0"/>
          </a:p>
          <a:p>
            <a:r>
              <a:rPr lang="en-US" dirty="0"/>
              <a:t>	</a:t>
            </a:r>
          </a:p>
        </p:txBody>
      </p:sp>
      <p:sp>
        <p:nvSpPr>
          <p:cNvPr id="5" name="Text Placeholder 4">
            <a:extLst>
              <a:ext uri="{FF2B5EF4-FFF2-40B4-BE49-F238E27FC236}">
                <a16:creationId xmlns:a16="http://schemas.microsoft.com/office/drawing/2014/main" id="{302936BE-7273-2B43-8345-7D3DE57BF344}"/>
              </a:ext>
            </a:extLst>
          </p:cNvPr>
          <p:cNvSpPr>
            <a:spLocks noGrp="1"/>
          </p:cNvSpPr>
          <p:nvPr>
            <p:ph type="body" sz="quarter" idx="11"/>
          </p:nvPr>
        </p:nvSpPr>
        <p:spPr/>
        <p:txBody>
          <a:bodyPr/>
          <a:lstStyle/>
          <a:p>
            <a:r>
              <a:rPr lang="en-US" dirty="0"/>
              <a:t>Approach</a:t>
            </a:r>
          </a:p>
        </p:txBody>
      </p:sp>
      <p:grpSp>
        <p:nvGrpSpPr>
          <p:cNvPr id="18" name="Group 17">
            <a:extLst>
              <a:ext uri="{FF2B5EF4-FFF2-40B4-BE49-F238E27FC236}">
                <a16:creationId xmlns:a16="http://schemas.microsoft.com/office/drawing/2014/main" id="{297AEFBC-80F9-4012-A209-ECA66621428B}"/>
              </a:ext>
            </a:extLst>
          </p:cNvPr>
          <p:cNvGrpSpPr/>
          <p:nvPr/>
        </p:nvGrpSpPr>
        <p:grpSpPr>
          <a:xfrm>
            <a:off x="10077113" y="302972"/>
            <a:ext cx="1594740" cy="1492905"/>
            <a:chOff x="7363521" y="1828553"/>
            <a:chExt cx="1227308" cy="1190404"/>
          </a:xfrm>
        </p:grpSpPr>
        <p:sp>
          <p:nvSpPr>
            <p:cNvPr id="19" name="Freeform: Shape 50">
              <a:extLst>
                <a:ext uri="{FF2B5EF4-FFF2-40B4-BE49-F238E27FC236}">
                  <a16:creationId xmlns:a16="http://schemas.microsoft.com/office/drawing/2014/main" id="{32B47F2A-8C3F-4C9D-B1DD-69AE362540DD}"/>
                </a:ext>
              </a:extLst>
            </p:cNvPr>
            <p:cNvSpPr/>
            <p:nvPr/>
          </p:nvSpPr>
          <p:spPr>
            <a:xfrm>
              <a:off x="7715907" y="1828553"/>
              <a:ext cx="582955" cy="314828"/>
            </a:xfrm>
            <a:custGeom>
              <a:avLst/>
              <a:gdLst/>
              <a:ahLst/>
              <a:cxnLst>
                <a:cxn ang="3cd4">
                  <a:pos x="hc" y="t"/>
                </a:cxn>
                <a:cxn ang="cd2">
                  <a:pos x="l" y="vc"/>
                </a:cxn>
                <a:cxn ang="cd4">
                  <a:pos x="hc" y="b"/>
                </a:cxn>
                <a:cxn ang="0">
                  <a:pos x="r" y="vc"/>
                </a:cxn>
              </a:cxnLst>
              <a:rect l="l" t="t" r="r" b="b"/>
              <a:pathLst>
                <a:path w="1786" h="965">
                  <a:moveTo>
                    <a:pt x="1689" y="931"/>
                  </a:moveTo>
                  <a:cubicBezTo>
                    <a:pt x="1681" y="906"/>
                    <a:pt x="1696" y="877"/>
                    <a:pt x="1722" y="869"/>
                  </a:cubicBezTo>
                  <a:cubicBezTo>
                    <a:pt x="1748" y="861"/>
                    <a:pt x="1775" y="876"/>
                    <a:pt x="1784" y="901"/>
                  </a:cubicBezTo>
                  <a:cubicBezTo>
                    <a:pt x="1792" y="927"/>
                    <a:pt x="1778" y="954"/>
                    <a:pt x="1752" y="963"/>
                  </a:cubicBezTo>
                  <a:cubicBezTo>
                    <a:pt x="1746" y="965"/>
                    <a:pt x="1742" y="965"/>
                    <a:pt x="1737" y="965"/>
                  </a:cubicBezTo>
                  <a:cubicBezTo>
                    <a:pt x="1715" y="965"/>
                    <a:pt x="1696" y="952"/>
                    <a:pt x="1689" y="931"/>
                  </a:cubicBezTo>
                  <a:close/>
                  <a:moveTo>
                    <a:pt x="1639" y="799"/>
                  </a:moveTo>
                  <a:cubicBezTo>
                    <a:pt x="1627" y="774"/>
                    <a:pt x="1637" y="745"/>
                    <a:pt x="1662" y="734"/>
                  </a:cubicBezTo>
                  <a:cubicBezTo>
                    <a:pt x="1688" y="722"/>
                    <a:pt x="1716" y="733"/>
                    <a:pt x="1729" y="757"/>
                  </a:cubicBezTo>
                  <a:cubicBezTo>
                    <a:pt x="1739" y="782"/>
                    <a:pt x="1729" y="812"/>
                    <a:pt x="1704" y="824"/>
                  </a:cubicBezTo>
                  <a:cubicBezTo>
                    <a:pt x="1697" y="827"/>
                    <a:pt x="1691" y="828"/>
                    <a:pt x="1684" y="828"/>
                  </a:cubicBezTo>
                  <a:cubicBezTo>
                    <a:pt x="1665" y="828"/>
                    <a:pt x="1647" y="817"/>
                    <a:pt x="1639" y="799"/>
                  </a:cubicBezTo>
                  <a:close/>
                  <a:moveTo>
                    <a:pt x="1571" y="674"/>
                  </a:moveTo>
                  <a:cubicBezTo>
                    <a:pt x="1557" y="651"/>
                    <a:pt x="1564" y="620"/>
                    <a:pt x="1587" y="606"/>
                  </a:cubicBezTo>
                  <a:cubicBezTo>
                    <a:pt x="1610" y="592"/>
                    <a:pt x="1640" y="598"/>
                    <a:pt x="1655" y="623"/>
                  </a:cubicBezTo>
                  <a:cubicBezTo>
                    <a:pt x="1669" y="646"/>
                    <a:pt x="1662" y="676"/>
                    <a:pt x="1639" y="691"/>
                  </a:cubicBezTo>
                  <a:cubicBezTo>
                    <a:pt x="1631" y="695"/>
                    <a:pt x="1623" y="698"/>
                    <a:pt x="1613" y="698"/>
                  </a:cubicBezTo>
                  <a:cubicBezTo>
                    <a:pt x="1597" y="698"/>
                    <a:pt x="1580" y="689"/>
                    <a:pt x="1571" y="674"/>
                  </a:cubicBezTo>
                  <a:close/>
                  <a:moveTo>
                    <a:pt x="1489" y="559"/>
                  </a:moveTo>
                  <a:cubicBezTo>
                    <a:pt x="1473" y="537"/>
                    <a:pt x="1476" y="506"/>
                    <a:pt x="1496" y="490"/>
                  </a:cubicBezTo>
                  <a:cubicBezTo>
                    <a:pt x="1518" y="472"/>
                    <a:pt x="1549" y="475"/>
                    <a:pt x="1567" y="496"/>
                  </a:cubicBezTo>
                  <a:cubicBezTo>
                    <a:pt x="1583" y="518"/>
                    <a:pt x="1580" y="548"/>
                    <a:pt x="1559" y="566"/>
                  </a:cubicBezTo>
                  <a:cubicBezTo>
                    <a:pt x="1549" y="574"/>
                    <a:pt x="1538" y="577"/>
                    <a:pt x="1527" y="577"/>
                  </a:cubicBezTo>
                  <a:cubicBezTo>
                    <a:pt x="1514" y="577"/>
                    <a:pt x="1499" y="570"/>
                    <a:pt x="1489" y="559"/>
                  </a:cubicBezTo>
                  <a:close/>
                  <a:moveTo>
                    <a:pt x="1394" y="454"/>
                  </a:moveTo>
                  <a:cubicBezTo>
                    <a:pt x="1374" y="435"/>
                    <a:pt x="1374" y="404"/>
                    <a:pt x="1393" y="384"/>
                  </a:cubicBezTo>
                  <a:cubicBezTo>
                    <a:pt x="1412" y="364"/>
                    <a:pt x="1443" y="364"/>
                    <a:pt x="1462" y="384"/>
                  </a:cubicBezTo>
                  <a:cubicBezTo>
                    <a:pt x="1481" y="403"/>
                    <a:pt x="1483" y="434"/>
                    <a:pt x="1464" y="453"/>
                  </a:cubicBezTo>
                  <a:cubicBezTo>
                    <a:pt x="1454" y="462"/>
                    <a:pt x="1440" y="468"/>
                    <a:pt x="1428" y="468"/>
                  </a:cubicBezTo>
                  <a:cubicBezTo>
                    <a:pt x="1416" y="468"/>
                    <a:pt x="1404" y="464"/>
                    <a:pt x="1394" y="454"/>
                  </a:cubicBezTo>
                  <a:close/>
                  <a:moveTo>
                    <a:pt x="1285" y="362"/>
                  </a:moveTo>
                  <a:cubicBezTo>
                    <a:pt x="1264" y="345"/>
                    <a:pt x="1261" y="314"/>
                    <a:pt x="1277" y="292"/>
                  </a:cubicBezTo>
                  <a:cubicBezTo>
                    <a:pt x="1294" y="271"/>
                    <a:pt x="1324" y="267"/>
                    <a:pt x="1345" y="283"/>
                  </a:cubicBezTo>
                  <a:cubicBezTo>
                    <a:pt x="1367" y="299"/>
                    <a:pt x="1372" y="331"/>
                    <a:pt x="1355" y="352"/>
                  </a:cubicBezTo>
                  <a:cubicBezTo>
                    <a:pt x="1345" y="364"/>
                    <a:pt x="1330" y="371"/>
                    <a:pt x="1317" y="371"/>
                  </a:cubicBezTo>
                  <a:cubicBezTo>
                    <a:pt x="1306" y="371"/>
                    <a:pt x="1295" y="369"/>
                    <a:pt x="1285" y="362"/>
                  </a:cubicBezTo>
                  <a:close/>
                  <a:moveTo>
                    <a:pt x="1169" y="283"/>
                  </a:moveTo>
                  <a:cubicBezTo>
                    <a:pt x="1145" y="268"/>
                    <a:pt x="1137" y="238"/>
                    <a:pt x="1151" y="215"/>
                  </a:cubicBezTo>
                  <a:cubicBezTo>
                    <a:pt x="1164" y="190"/>
                    <a:pt x="1194" y="184"/>
                    <a:pt x="1219" y="197"/>
                  </a:cubicBezTo>
                  <a:cubicBezTo>
                    <a:pt x="1242" y="211"/>
                    <a:pt x="1250" y="241"/>
                    <a:pt x="1235" y="264"/>
                  </a:cubicBezTo>
                  <a:cubicBezTo>
                    <a:pt x="1227" y="280"/>
                    <a:pt x="1211" y="290"/>
                    <a:pt x="1193" y="290"/>
                  </a:cubicBezTo>
                  <a:cubicBezTo>
                    <a:pt x="1185" y="290"/>
                    <a:pt x="1177" y="287"/>
                    <a:pt x="1169" y="283"/>
                  </a:cubicBezTo>
                  <a:close/>
                  <a:moveTo>
                    <a:pt x="1042" y="216"/>
                  </a:moveTo>
                  <a:cubicBezTo>
                    <a:pt x="1016" y="205"/>
                    <a:pt x="1005" y="177"/>
                    <a:pt x="1016" y="151"/>
                  </a:cubicBezTo>
                  <a:cubicBezTo>
                    <a:pt x="1029" y="127"/>
                    <a:pt x="1057" y="116"/>
                    <a:pt x="1082" y="127"/>
                  </a:cubicBezTo>
                  <a:cubicBezTo>
                    <a:pt x="1107" y="137"/>
                    <a:pt x="1118" y="167"/>
                    <a:pt x="1107" y="192"/>
                  </a:cubicBezTo>
                  <a:cubicBezTo>
                    <a:pt x="1099" y="211"/>
                    <a:pt x="1080" y="222"/>
                    <a:pt x="1061" y="222"/>
                  </a:cubicBezTo>
                  <a:cubicBezTo>
                    <a:pt x="1056" y="222"/>
                    <a:pt x="1049" y="219"/>
                    <a:pt x="1042" y="216"/>
                  </a:cubicBezTo>
                  <a:close/>
                  <a:moveTo>
                    <a:pt x="909" y="166"/>
                  </a:moveTo>
                  <a:cubicBezTo>
                    <a:pt x="883" y="157"/>
                    <a:pt x="868" y="129"/>
                    <a:pt x="876" y="104"/>
                  </a:cubicBezTo>
                  <a:cubicBezTo>
                    <a:pt x="884" y="78"/>
                    <a:pt x="913" y="63"/>
                    <a:pt x="939" y="72"/>
                  </a:cubicBezTo>
                  <a:cubicBezTo>
                    <a:pt x="965" y="80"/>
                    <a:pt x="980" y="108"/>
                    <a:pt x="971" y="133"/>
                  </a:cubicBezTo>
                  <a:cubicBezTo>
                    <a:pt x="963" y="155"/>
                    <a:pt x="944" y="167"/>
                    <a:pt x="924" y="167"/>
                  </a:cubicBezTo>
                  <a:cubicBezTo>
                    <a:pt x="918" y="167"/>
                    <a:pt x="913" y="167"/>
                    <a:pt x="909" y="166"/>
                  </a:cubicBezTo>
                  <a:close/>
                  <a:moveTo>
                    <a:pt x="2" y="129"/>
                  </a:moveTo>
                  <a:cubicBezTo>
                    <a:pt x="-6" y="104"/>
                    <a:pt x="9" y="76"/>
                    <a:pt x="35" y="68"/>
                  </a:cubicBezTo>
                  <a:cubicBezTo>
                    <a:pt x="61" y="60"/>
                    <a:pt x="88" y="75"/>
                    <a:pt x="96" y="101"/>
                  </a:cubicBezTo>
                  <a:cubicBezTo>
                    <a:pt x="104" y="127"/>
                    <a:pt x="91" y="155"/>
                    <a:pt x="63" y="162"/>
                  </a:cubicBezTo>
                  <a:cubicBezTo>
                    <a:pt x="59" y="163"/>
                    <a:pt x="54" y="165"/>
                    <a:pt x="50" y="165"/>
                  </a:cubicBezTo>
                  <a:cubicBezTo>
                    <a:pt x="28" y="165"/>
                    <a:pt x="9" y="151"/>
                    <a:pt x="2" y="129"/>
                  </a:cubicBezTo>
                  <a:close/>
                  <a:moveTo>
                    <a:pt x="770" y="129"/>
                  </a:moveTo>
                  <a:cubicBezTo>
                    <a:pt x="744" y="124"/>
                    <a:pt x="727" y="97"/>
                    <a:pt x="732" y="71"/>
                  </a:cubicBezTo>
                  <a:cubicBezTo>
                    <a:pt x="738" y="44"/>
                    <a:pt x="765" y="27"/>
                    <a:pt x="791" y="33"/>
                  </a:cubicBezTo>
                  <a:cubicBezTo>
                    <a:pt x="818" y="38"/>
                    <a:pt x="834" y="64"/>
                    <a:pt x="829" y="91"/>
                  </a:cubicBezTo>
                  <a:cubicBezTo>
                    <a:pt x="825" y="114"/>
                    <a:pt x="804" y="129"/>
                    <a:pt x="781" y="129"/>
                  </a:cubicBezTo>
                  <a:cubicBezTo>
                    <a:pt x="777" y="129"/>
                    <a:pt x="774" y="129"/>
                    <a:pt x="770" y="129"/>
                  </a:cubicBezTo>
                  <a:close/>
                  <a:moveTo>
                    <a:pt x="145" y="89"/>
                  </a:moveTo>
                  <a:cubicBezTo>
                    <a:pt x="138" y="63"/>
                    <a:pt x="157" y="36"/>
                    <a:pt x="183" y="30"/>
                  </a:cubicBezTo>
                  <a:cubicBezTo>
                    <a:pt x="210" y="25"/>
                    <a:pt x="236" y="42"/>
                    <a:pt x="242" y="70"/>
                  </a:cubicBezTo>
                  <a:cubicBezTo>
                    <a:pt x="247" y="95"/>
                    <a:pt x="229" y="123"/>
                    <a:pt x="202" y="128"/>
                  </a:cubicBezTo>
                  <a:cubicBezTo>
                    <a:pt x="199" y="128"/>
                    <a:pt x="197" y="128"/>
                    <a:pt x="193" y="128"/>
                  </a:cubicBezTo>
                  <a:cubicBezTo>
                    <a:pt x="169" y="128"/>
                    <a:pt x="149" y="112"/>
                    <a:pt x="145" y="89"/>
                  </a:cubicBezTo>
                  <a:close/>
                  <a:moveTo>
                    <a:pt x="629" y="106"/>
                  </a:moveTo>
                  <a:cubicBezTo>
                    <a:pt x="603" y="105"/>
                    <a:pt x="583" y="79"/>
                    <a:pt x="585" y="52"/>
                  </a:cubicBezTo>
                  <a:cubicBezTo>
                    <a:pt x="588" y="26"/>
                    <a:pt x="613" y="6"/>
                    <a:pt x="640" y="8"/>
                  </a:cubicBezTo>
                  <a:cubicBezTo>
                    <a:pt x="667" y="11"/>
                    <a:pt x="687" y="36"/>
                    <a:pt x="683" y="63"/>
                  </a:cubicBezTo>
                  <a:cubicBezTo>
                    <a:pt x="681" y="89"/>
                    <a:pt x="660" y="108"/>
                    <a:pt x="634" y="108"/>
                  </a:cubicBezTo>
                  <a:cubicBezTo>
                    <a:pt x="633" y="108"/>
                    <a:pt x="632" y="108"/>
                    <a:pt x="629" y="106"/>
                  </a:cubicBezTo>
                  <a:close/>
                  <a:moveTo>
                    <a:pt x="290" y="61"/>
                  </a:moveTo>
                  <a:cubicBezTo>
                    <a:pt x="288" y="36"/>
                    <a:pt x="307" y="11"/>
                    <a:pt x="334" y="8"/>
                  </a:cubicBezTo>
                  <a:cubicBezTo>
                    <a:pt x="361" y="6"/>
                    <a:pt x="386" y="25"/>
                    <a:pt x="388" y="52"/>
                  </a:cubicBezTo>
                  <a:cubicBezTo>
                    <a:pt x="391" y="79"/>
                    <a:pt x="371" y="104"/>
                    <a:pt x="343" y="106"/>
                  </a:cubicBezTo>
                  <a:cubicBezTo>
                    <a:pt x="342" y="106"/>
                    <a:pt x="341" y="106"/>
                    <a:pt x="339" y="106"/>
                  </a:cubicBezTo>
                  <a:cubicBezTo>
                    <a:pt x="314" y="106"/>
                    <a:pt x="293" y="87"/>
                    <a:pt x="290" y="61"/>
                  </a:cubicBezTo>
                  <a:close/>
                  <a:moveTo>
                    <a:pt x="437" y="50"/>
                  </a:moveTo>
                  <a:cubicBezTo>
                    <a:pt x="437" y="22"/>
                    <a:pt x="459" y="0"/>
                    <a:pt x="488" y="0"/>
                  </a:cubicBezTo>
                  <a:cubicBezTo>
                    <a:pt x="515" y="0"/>
                    <a:pt x="536" y="23"/>
                    <a:pt x="536" y="50"/>
                  </a:cubicBezTo>
                  <a:cubicBezTo>
                    <a:pt x="536" y="78"/>
                    <a:pt x="515" y="99"/>
                    <a:pt x="486" y="99"/>
                  </a:cubicBezTo>
                  <a:cubicBezTo>
                    <a:pt x="459" y="99"/>
                    <a:pt x="437" y="78"/>
                    <a:pt x="437" y="50"/>
                  </a:cubicBezTo>
                  <a:close/>
                </a:path>
              </a:pathLst>
            </a:custGeom>
            <a:solidFill>
              <a:srgbClr val="B8BABD"/>
            </a:solidFill>
            <a:ln cap="flat">
              <a:noFill/>
              <a:prstDash val="solid"/>
            </a:ln>
          </p:spPr>
          <p:txBody>
            <a:bodyPr vert="horz" wrap="none" lIns="81646" tIns="40823" rIns="81646" bIns="40823" anchor="ctr" anchorCtr="1" compatLnSpc="0"/>
            <a:lstStyle/>
            <a:p>
              <a:pPr hangingPunct="0"/>
              <a:endParaRPr lang="en-US" sz="1633" dirty="0">
                <a:latin typeface="Arial" pitchFamily="18"/>
                <a:ea typeface="SimSun" pitchFamily="2"/>
                <a:cs typeface="Lucida Sans" pitchFamily="2"/>
              </a:endParaRPr>
            </a:p>
          </p:txBody>
        </p:sp>
        <p:sp>
          <p:nvSpPr>
            <p:cNvPr id="20" name="Freeform: Shape 51">
              <a:extLst>
                <a:ext uri="{FF2B5EF4-FFF2-40B4-BE49-F238E27FC236}">
                  <a16:creationId xmlns:a16="http://schemas.microsoft.com/office/drawing/2014/main" id="{5FB886A8-273C-4899-86C6-564BBCADE10D}"/>
                </a:ext>
              </a:extLst>
            </p:cNvPr>
            <p:cNvSpPr/>
            <p:nvPr/>
          </p:nvSpPr>
          <p:spPr>
            <a:xfrm>
              <a:off x="8211990" y="2895834"/>
              <a:ext cx="378839" cy="123123"/>
            </a:xfrm>
            <a:custGeom>
              <a:avLst/>
              <a:gdLst/>
              <a:ahLst/>
              <a:cxnLst>
                <a:cxn ang="3cd4">
                  <a:pos x="hc" y="t"/>
                </a:cxn>
                <a:cxn ang="cd2">
                  <a:pos x="l" y="vc"/>
                </a:cxn>
                <a:cxn ang="cd4">
                  <a:pos x="hc" y="b"/>
                </a:cxn>
                <a:cxn ang="0">
                  <a:pos x="r" y="vc"/>
                </a:cxn>
              </a:cxnLst>
              <a:rect l="l" t="t" r="r" b="b"/>
              <a:pathLst>
                <a:path w="1161" h="378">
                  <a:moveTo>
                    <a:pt x="454" y="378"/>
                  </a:moveTo>
                  <a:cubicBezTo>
                    <a:pt x="427" y="375"/>
                    <a:pt x="407" y="352"/>
                    <a:pt x="409" y="325"/>
                  </a:cubicBezTo>
                  <a:cubicBezTo>
                    <a:pt x="411" y="298"/>
                    <a:pt x="434" y="277"/>
                    <a:pt x="461" y="280"/>
                  </a:cubicBezTo>
                  <a:cubicBezTo>
                    <a:pt x="488" y="281"/>
                    <a:pt x="509" y="304"/>
                    <a:pt x="507" y="332"/>
                  </a:cubicBezTo>
                  <a:cubicBezTo>
                    <a:pt x="505" y="357"/>
                    <a:pt x="483" y="378"/>
                    <a:pt x="458" y="378"/>
                  </a:cubicBezTo>
                  <a:cubicBezTo>
                    <a:pt x="457" y="378"/>
                    <a:pt x="456" y="378"/>
                    <a:pt x="454" y="378"/>
                  </a:cubicBezTo>
                  <a:close/>
                  <a:moveTo>
                    <a:pt x="556" y="332"/>
                  </a:moveTo>
                  <a:cubicBezTo>
                    <a:pt x="553" y="304"/>
                    <a:pt x="573" y="280"/>
                    <a:pt x="600" y="277"/>
                  </a:cubicBezTo>
                  <a:cubicBezTo>
                    <a:pt x="627" y="273"/>
                    <a:pt x="651" y="294"/>
                    <a:pt x="654" y="321"/>
                  </a:cubicBezTo>
                  <a:cubicBezTo>
                    <a:pt x="658" y="347"/>
                    <a:pt x="638" y="371"/>
                    <a:pt x="611" y="375"/>
                  </a:cubicBezTo>
                  <a:cubicBezTo>
                    <a:pt x="609" y="375"/>
                    <a:pt x="608" y="375"/>
                    <a:pt x="605" y="375"/>
                  </a:cubicBezTo>
                  <a:cubicBezTo>
                    <a:pt x="581" y="375"/>
                    <a:pt x="559" y="356"/>
                    <a:pt x="556" y="332"/>
                  </a:cubicBezTo>
                  <a:close/>
                  <a:moveTo>
                    <a:pt x="299" y="351"/>
                  </a:moveTo>
                  <a:cubicBezTo>
                    <a:pt x="273" y="343"/>
                    <a:pt x="257" y="315"/>
                    <a:pt x="265" y="289"/>
                  </a:cubicBezTo>
                  <a:cubicBezTo>
                    <a:pt x="272" y="264"/>
                    <a:pt x="299" y="247"/>
                    <a:pt x="325" y="256"/>
                  </a:cubicBezTo>
                  <a:cubicBezTo>
                    <a:pt x="351" y="262"/>
                    <a:pt x="367" y="289"/>
                    <a:pt x="360" y="315"/>
                  </a:cubicBezTo>
                  <a:cubicBezTo>
                    <a:pt x="354" y="337"/>
                    <a:pt x="333" y="352"/>
                    <a:pt x="312" y="352"/>
                  </a:cubicBezTo>
                  <a:cubicBezTo>
                    <a:pt x="307" y="352"/>
                    <a:pt x="303" y="352"/>
                    <a:pt x="299" y="351"/>
                  </a:cubicBezTo>
                  <a:close/>
                  <a:moveTo>
                    <a:pt x="703" y="310"/>
                  </a:moveTo>
                  <a:cubicBezTo>
                    <a:pt x="695" y="284"/>
                    <a:pt x="708" y="257"/>
                    <a:pt x="736" y="247"/>
                  </a:cubicBezTo>
                  <a:cubicBezTo>
                    <a:pt x="761" y="241"/>
                    <a:pt x="789" y="254"/>
                    <a:pt x="797" y="280"/>
                  </a:cubicBezTo>
                  <a:cubicBezTo>
                    <a:pt x="805" y="306"/>
                    <a:pt x="791" y="334"/>
                    <a:pt x="764" y="343"/>
                  </a:cubicBezTo>
                  <a:cubicBezTo>
                    <a:pt x="760" y="344"/>
                    <a:pt x="755" y="345"/>
                    <a:pt x="751" y="345"/>
                  </a:cubicBezTo>
                  <a:cubicBezTo>
                    <a:pt x="729" y="345"/>
                    <a:pt x="710" y="330"/>
                    <a:pt x="703" y="310"/>
                  </a:cubicBezTo>
                  <a:close/>
                  <a:moveTo>
                    <a:pt x="153" y="294"/>
                  </a:moveTo>
                  <a:cubicBezTo>
                    <a:pt x="128" y="281"/>
                    <a:pt x="118" y="251"/>
                    <a:pt x="131" y="227"/>
                  </a:cubicBezTo>
                  <a:cubicBezTo>
                    <a:pt x="143" y="202"/>
                    <a:pt x="173" y="193"/>
                    <a:pt x="196" y="205"/>
                  </a:cubicBezTo>
                  <a:cubicBezTo>
                    <a:pt x="220" y="217"/>
                    <a:pt x="231" y="247"/>
                    <a:pt x="218" y="272"/>
                  </a:cubicBezTo>
                  <a:cubicBezTo>
                    <a:pt x="210" y="289"/>
                    <a:pt x="193" y="299"/>
                    <a:pt x="174" y="299"/>
                  </a:cubicBezTo>
                  <a:cubicBezTo>
                    <a:pt x="167" y="299"/>
                    <a:pt x="159" y="298"/>
                    <a:pt x="153" y="294"/>
                  </a:cubicBezTo>
                  <a:close/>
                  <a:moveTo>
                    <a:pt x="843" y="261"/>
                  </a:moveTo>
                  <a:cubicBezTo>
                    <a:pt x="829" y="237"/>
                    <a:pt x="839" y="207"/>
                    <a:pt x="862" y="194"/>
                  </a:cubicBezTo>
                  <a:cubicBezTo>
                    <a:pt x="887" y="181"/>
                    <a:pt x="916" y="190"/>
                    <a:pt x="929" y="213"/>
                  </a:cubicBezTo>
                  <a:cubicBezTo>
                    <a:pt x="942" y="238"/>
                    <a:pt x="934" y="268"/>
                    <a:pt x="910" y="280"/>
                  </a:cubicBezTo>
                  <a:cubicBezTo>
                    <a:pt x="901" y="285"/>
                    <a:pt x="895" y="287"/>
                    <a:pt x="887" y="287"/>
                  </a:cubicBezTo>
                  <a:cubicBezTo>
                    <a:pt x="869" y="287"/>
                    <a:pt x="851" y="277"/>
                    <a:pt x="843" y="261"/>
                  </a:cubicBezTo>
                  <a:close/>
                  <a:moveTo>
                    <a:pt x="19" y="209"/>
                  </a:moveTo>
                  <a:cubicBezTo>
                    <a:pt x="-2" y="193"/>
                    <a:pt x="-7" y="163"/>
                    <a:pt x="11" y="141"/>
                  </a:cubicBezTo>
                  <a:cubicBezTo>
                    <a:pt x="27" y="120"/>
                    <a:pt x="59" y="115"/>
                    <a:pt x="79" y="132"/>
                  </a:cubicBezTo>
                  <a:cubicBezTo>
                    <a:pt x="101" y="148"/>
                    <a:pt x="105" y="179"/>
                    <a:pt x="89" y="201"/>
                  </a:cubicBezTo>
                  <a:cubicBezTo>
                    <a:pt x="79" y="213"/>
                    <a:pt x="64" y="220"/>
                    <a:pt x="49" y="220"/>
                  </a:cubicBezTo>
                  <a:cubicBezTo>
                    <a:pt x="38" y="220"/>
                    <a:pt x="29" y="217"/>
                    <a:pt x="19" y="209"/>
                  </a:cubicBezTo>
                  <a:close/>
                  <a:moveTo>
                    <a:pt x="969" y="186"/>
                  </a:moveTo>
                  <a:cubicBezTo>
                    <a:pt x="953" y="164"/>
                    <a:pt x="956" y="135"/>
                    <a:pt x="978" y="117"/>
                  </a:cubicBezTo>
                  <a:cubicBezTo>
                    <a:pt x="976" y="117"/>
                    <a:pt x="976" y="117"/>
                    <a:pt x="976" y="117"/>
                  </a:cubicBezTo>
                  <a:cubicBezTo>
                    <a:pt x="998" y="99"/>
                    <a:pt x="1029" y="102"/>
                    <a:pt x="1046" y="122"/>
                  </a:cubicBezTo>
                  <a:cubicBezTo>
                    <a:pt x="1063" y="144"/>
                    <a:pt x="1061" y="175"/>
                    <a:pt x="1040" y="192"/>
                  </a:cubicBezTo>
                  <a:cubicBezTo>
                    <a:pt x="1031" y="200"/>
                    <a:pt x="1020" y="204"/>
                    <a:pt x="1009" y="204"/>
                  </a:cubicBezTo>
                  <a:cubicBezTo>
                    <a:pt x="994" y="204"/>
                    <a:pt x="980" y="197"/>
                    <a:pt x="969" y="186"/>
                  </a:cubicBezTo>
                  <a:close/>
                  <a:moveTo>
                    <a:pt x="1081" y="87"/>
                  </a:moveTo>
                  <a:cubicBezTo>
                    <a:pt x="1059" y="71"/>
                    <a:pt x="1056" y="39"/>
                    <a:pt x="1074" y="18"/>
                  </a:cubicBezTo>
                  <a:cubicBezTo>
                    <a:pt x="1092" y="-3"/>
                    <a:pt x="1123" y="-5"/>
                    <a:pt x="1143" y="11"/>
                  </a:cubicBezTo>
                  <a:cubicBezTo>
                    <a:pt x="1164" y="29"/>
                    <a:pt x="1168" y="60"/>
                    <a:pt x="1150" y="80"/>
                  </a:cubicBezTo>
                  <a:cubicBezTo>
                    <a:pt x="1141" y="92"/>
                    <a:pt x="1126" y="99"/>
                    <a:pt x="1112" y="99"/>
                  </a:cubicBezTo>
                  <a:cubicBezTo>
                    <a:pt x="1101" y="99"/>
                    <a:pt x="1090" y="95"/>
                    <a:pt x="1081" y="87"/>
                  </a:cubicBezTo>
                  <a:close/>
                </a:path>
              </a:pathLst>
            </a:custGeom>
            <a:solidFill>
              <a:srgbClr val="B8BABD"/>
            </a:solidFill>
            <a:ln cap="flat">
              <a:noFill/>
              <a:prstDash val="solid"/>
            </a:ln>
          </p:spPr>
          <p:txBody>
            <a:bodyPr vert="horz" wrap="none" lIns="81646" tIns="40823" rIns="81646" bIns="40823" anchor="ctr" anchorCtr="1" compatLnSpc="0"/>
            <a:lstStyle/>
            <a:p>
              <a:pPr hangingPunct="0"/>
              <a:endParaRPr lang="en-US" sz="1633" dirty="0">
                <a:latin typeface="Arial" pitchFamily="18"/>
                <a:ea typeface="SimSun" pitchFamily="2"/>
                <a:cs typeface="Lucida Sans" pitchFamily="2"/>
              </a:endParaRPr>
            </a:p>
          </p:txBody>
        </p:sp>
        <p:sp>
          <p:nvSpPr>
            <p:cNvPr id="21" name="Freeform: Shape 52">
              <a:extLst>
                <a:ext uri="{FF2B5EF4-FFF2-40B4-BE49-F238E27FC236}">
                  <a16:creationId xmlns:a16="http://schemas.microsoft.com/office/drawing/2014/main" id="{1037BC19-4E66-448C-9166-8FB3DC9023DF}"/>
                </a:ext>
              </a:extLst>
            </p:cNvPr>
            <p:cNvSpPr/>
            <p:nvPr/>
          </p:nvSpPr>
          <p:spPr>
            <a:xfrm>
              <a:off x="7363521" y="2013726"/>
              <a:ext cx="849775" cy="851082"/>
            </a:xfrm>
            <a:custGeom>
              <a:avLst/>
              <a:gdLst/>
              <a:ahLst/>
              <a:cxnLst>
                <a:cxn ang="3cd4">
                  <a:pos x="hc" y="t"/>
                </a:cxn>
                <a:cxn ang="cd2">
                  <a:pos x="l" y="vc"/>
                </a:cxn>
                <a:cxn ang="cd4">
                  <a:pos x="hc" y="b"/>
                </a:cxn>
                <a:cxn ang="0">
                  <a:pos x="r" y="vc"/>
                </a:cxn>
              </a:cxnLst>
              <a:rect l="l" t="t" r="r" b="b"/>
              <a:pathLst>
                <a:path w="2603" h="2607">
                  <a:moveTo>
                    <a:pt x="2567" y="1607"/>
                  </a:moveTo>
                  <a:cubicBezTo>
                    <a:pt x="2598" y="1468"/>
                    <a:pt x="2608" y="1320"/>
                    <a:pt x="2600" y="1174"/>
                  </a:cubicBezTo>
                  <a:cubicBezTo>
                    <a:pt x="2341" y="1108"/>
                    <a:pt x="2341" y="1108"/>
                    <a:pt x="2341" y="1108"/>
                  </a:cubicBezTo>
                  <a:cubicBezTo>
                    <a:pt x="2332" y="1018"/>
                    <a:pt x="2307" y="935"/>
                    <a:pt x="2260" y="840"/>
                  </a:cubicBezTo>
                  <a:cubicBezTo>
                    <a:pt x="2419" y="644"/>
                    <a:pt x="2419" y="644"/>
                    <a:pt x="2419" y="644"/>
                  </a:cubicBezTo>
                  <a:cubicBezTo>
                    <a:pt x="2381" y="582"/>
                    <a:pt x="2344" y="521"/>
                    <a:pt x="2290" y="464"/>
                  </a:cubicBezTo>
                  <a:cubicBezTo>
                    <a:pt x="2253" y="401"/>
                    <a:pt x="2199" y="345"/>
                    <a:pt x="2133" y="310"/>
                  </a:cubicBezTo>
                  <a:cubicBezTo>
                    <a:pt x="1915" y="432"/>
                    <a:pt x="1915" y="432"/>
                    <a:pt x="1915" y="432"/>
                  </a:cubicBezTo>
                  <a:cubicBezTo>
                    <a:pt x="1840" y="363"/>
                    <a:pt x="1757" y="333"/>
                    <a:pt x="1654" y="292"/>
                  </a:cubicBezTo>
                  <a:cubicBezTo>
                    <a:pt x="1630" y="42"/>
                    <a:pt x="1630" y="42"/>
                    <a:pt x="1630" y="42"/>
                  </a:cubicBezTo>
                  <a:cubicBezTo>
                    <a:pt x="1493" y="11"/>
                    <a:pt x="1340" y="-15"/>
                    <a:pt x="1201" y="10"/>
                  </a:cubicBezTo>
                  <a:cubicBezTo>
                    <a:pt x="1129" y="252"/>
                    <a:pt x="1129" y="252"/>
                    <a:pt x="1129" y="252"/>
                  </a:cubicBezTo>
                  <a:cubicBezTo>
                    <a:pt x="1040" y="260"/>
                    <a:pt x="940" y="291"/>
                    <a:pt x="845" y="339"/>
                  </a:cubicBezTo>
                  <a:cubicBezTo>
                    <a:pt x="650" y="178"/>
                    <a:pt x="650" y="178"/>
                    <a:pt x="650" y="178"/>
                  </a:cubicBezTo>
                  <a:cubicBezTo>
                    <a:pt x="588" y="215"/>
                    <a:pt x="510" y="258"/>
                    <a:pt x="453" y="311"/>
                  </a:cubicBezTo>
                  <a:cubicBezTo>
                    <a:pt x="392" y="349"/>
                    <a:pt x="351" y="398"/>
                    <a:pt x="312" y="447"/>
                  </a:cubicBezTo>
                  <a:cubicBezTo>
                    <a:pt x="434" y="666"/>
                    <a:pt x="434" y="666"/>
                    <a:pt x="434" y="666"/>
                  </a:cubicBezTo>
                  <a:cubicBezTo>
                    <a:pt x="372" y="759"/>
                    <a:pt x="326" y="846"/>
                    <a:pt x="283" y="950"/>
                  </a:cubicBezTo>
                  <a:cubicBezTo>
                    <a:pt x="35" y="972"/>
                    <a:pt x="35" y="972"/>
                    <a:pt x="35" y="972"/>
                  </a:cubicBezTo>
                  <a:cubicBezTo>
                    <a:pt x="3" y="1109"/>
                    <a:pt x="-5" y="1259"/>
                    <a:pt x="2" y="1403"/>
                  </a:cubicBezTo>
                  <a:cubicBezTo>
                    <a:pt x="239" y="1459"/>
                    <a:pt x="239" y="1459"/>
                    <a:pt x="239" y="1459"/>
                  </a:cubicBezTo>
                  <a:cubicBezTo>
                    <a:pt x="259" y="1582"/>
                    <a:pt x="289" y="1682"/>
                    <a:pt x="336" y="1778"/>
                  </a:cubicBezTo>
                  <a:cubicBezTo>
                    <a:pt x="177" y="1974"/>
                    <a:pt x="177" y="1974"/>
                    <a:pt x="177" y="1974"/>
                  </a:cubicBezTo>
                  <a:cubicBezTo>
                    <a:pt x="214" y="2035"/>
                    <a:pt x="252" y="2097"/>
                    <a:pt x="306" y="2153"/>
                  </a:cubicBezTo>
                  <a:cubicBezTo>
                    <a:pt x="360" y="2210"/>
                    <a:pt x="408" y="2251"/>
                    <a:pt x="463" y="2307"/>
                  </a:cubicBezTo>
                  <a:cubicBezTo>
                    <a:pt x="676" y="2168"/>
                    <a:pt x="676" y="2168"/>
                    <a:pt x="676" y="2168"/>
                  </a:cubicBezTo>
                  <a:cubicBezTo>
                    <a:pt x="774" y="2248"/>
                    <a:pt x="861" y="2295"/>
                    <a:pt x="960" y="2320"/>
                  </a:cubicBezTo>
                  <a:cubicBezTo>
                    <a:pt x="1004" y="2581"/>
                    <a:pt x="1004" y="2581"/>
                    <a:pt x="1004" y="2581"/>
                  </a:cubicBezTo>
                  <a:cubicBezTo>
                    <a:pt x="1141" y="2613"/>
                    <a:pt x="1268" y="2610"/>
                    <a:pt x="1412" y="2603"/>
                  </a:cubicBezTo>
                  <a:cubicBezTo>
                    <a:pt x="1484" y="2361"/>
                    <a:pt x="1484" y="2361"/>
                    <a:pt x="1484" y="2361"/>
                  </a:cubicBezTo>
                  <a:cubicBezTo>
                    <a:pt x="1590" y="2346"/>
                    <a:pt x="1689" y="2316"/>
                    <a:pt x="1800" y="2263"/>
                  </a:cubicBezTo>
                  <a:cubicBezTo>
                    <a:pt x="1980" y="2429"/>
                    <a:pt x="1980" y="2429"/>
                    <a:pt x="1980" y="2429"/>
                  </a:cubicBezTo>
                  <a:cubicBezTo>
                    <a:pt x="2035" y="2375"/>
                    <a:pt x="2080" y="2342"/>
                    <a:pt x="2143" y="2305"/>
                  </a:cubicBezTo>
                  <a:cubicBezTo>
                    <a:pt x="2199" y="2251"/>
                    <a:pt x="2256" y="2197"/>
                    <a:pt x="2307" y="2126"/>
                  </a:cubicBezTo>
                  <a:cubicBezTo>
                    <a:pt x="2185" y="1907"/>
                    <a:pt x="2185" y="1907"/>
                    <a:pt x="2185" y="1907"/>
                  </a:cubicBezTo>
                  <a:cubicBezTo>
                    <a:pt x="2237" y="1836"/>
                    <a:pt x="2283" y="1749"/>
                    <a:pt x="2307" y="1650"/>
                  </a:cubicBezTo>
                  <a:cubicBezTo>
                    <a:pt x="2567" y="1607"/>
                    <a:pt x="2567" y="1607"/>
                    <a:pt x="2567" y="1607"/>
                  </a:cubicBezTo>
                  <a:close/>
                  <a:moveTo>
                    <a:pt x="1621" y="1677"/>
                  </a:moveTo>
                  <a:cubicBezTo>
                    <a:pt x="1418" y="1849"/>
                    <a:pt x="1099" y="1819"/>
                    <a:pt x="926" y="1615"/>
                  </a:cubicBezTo>
                  <a:cubicBezTo>
                    <a:pt x="754" y="1411"/>
                    <a:pt x="789" y="1108"/>
                    <a:pt x="992" y="935"/>
                  </a:cubicBezTo>
                  <a:cubicBezTo>
                    <a:pt x="1194" y="763"/>
                    <a:pt x="1492" y="782"/>
                    <a:pt x="1664" y="986"/>
                  </a:cubicBezTo>
                  <a:cubicBezTo>
                    <a:pt x="1837" y="1189"/>
                    <a:pt x="1823" y="1505"/>
                    <a:pt x="1621" y="1677"/>
                  </a:cubicBezTo>
                  <a:close/>
                </a:path>
              </a:pathLst>
            </a:custGeom>
            <a:solidFill>
              <a:srgbClr val="72BF44"/>
            </a:solidFill>
            <a:ln cap="flat">
              <a:noFill/>
              <a:prstDash val="solid"/>
            </a:ln>
          </p:spPr>
          <p:txBody>
            <a:bodyPr vert="horz" wrap="none" lIns="81646" tIns="40823" rIns="81646" bIns="40823" anchor="ctr" anchorCtr="1" compatLnSpc="0"/>
            <a:lstStyle/>
            <a:p>
              <a:pPr hangingPunct="0"/>
              <a:endParaRPr lang="en-US" sz="1633" dirty="0">
                <a:latin typeface="Arial" pitchFamily="18"/>
                <a:ea typeface="SimSun" pitchFamily="2"/>
                <a:cs typeface="Lucida Sans" pitchFamily="2"/>
              </a:endParaRPr>
            </a:p>
          </p:txBody>
        </p:sp>
        <p:sp>
          <p:nvSpPr>
            <p:cNvPr id="22" name="Freeform: Shape 53">
              <a:extLst>
                <a:ext uri="{FF2B5EF4-FFF2-40B4-BE49-F238E27FC236}">
                  <a16:creationId xmlns:a16="http://schemas.microsoft.com/office/drawing/2014/main" id="{5A4CE43D-D8E6-4773-A8FA-A39FFEA80756}"/>
                </a:ext>
              </a:extLst>
            </p:cNvPr>
            <p:cNvSpPr/>
            <p:nvPr/>
          </p:nvSpPr>
          <p:spPr>
            <a:xfrm>
              <a:off x="8174433" y="2514382"/>
              <a:ext cx="390596" cy="401700"/>
            </a:xfrm>
            <a:custGeom>
              <a:avLst/>
              <a:gdLst/>
              <a:ahLst/>
              <a:cxnLst>
                <a:cxn ang="3cd4">
                  <a:pos x="hc" y="t"/>
                </a:cxn>
                <a:cxn ang="cd2">
                  <a:pos x="l" y="vc"/>
                </a:cxn>
                <a:cxn ang="cd4">
                  <a:pos x="hc" y="b"/>
                </a:cxn>
                <a:cxn ang="0">
                  <a:pos x="r" y="vc"/>
                </a:cxn>
              </a:cxnLst>
              <a:rect l="l" t="t" r="r" b="b"/>
              <a:pathLst>
                <a:path w="1197" h="1231">
                  <a:moveTo>
                    <a:pt x="621" y="1231"/>
                  </a:moveTo>
                  <a:cubicBezTo>
                    <a:pt x="534" y="1103"/>
                    <a:pt x="534" y="1103"/>
                    <a:pt x="534" y="1103"/>
                  </a:cubicBezTo>
                  <a:cubicBezTo>
                    <a:pt x="454" y="1088"/>
                    <a:pt x="386" y="1063"/>
                    <a:pt x="334" y="1031"/>
                  </a:cubicBezTo>
                  <a:cubicBezTo>
                    <a:pt x="182" y="1078"/>
                    <a:pt x="182" y="1078"/>
                    <a:pt x="182" y="1078"/>
                  </a:cubicBezTo>
                  <a:cubicBezTo>
                    <a:pt x="171" y="1067"/>
                    <a:pt x="171" y="1067"/>
                    <a:pt x="171" y="1067"/>
                  </a:cubicBezTo>
                  <a:cubicBezTo>
                    <a:pt x="160" y="1057"/>
                    <a:pt x="153" y="1044"/>
                    <a:pt x="148" y="1035"/>
                  </a:cubicBezTo>
                  <a:cubicBezTo>
                    <a:pt x="142" y="1027"/>
                    <a:pt x="138" y="1018"/>
                    <a:pt x="133" y="1012"/>
                  </a:cubicBezTo>
                  <a:cubicBezTo>
                    <a:pt x="115" y="1001"/>
                    <a:pt x="95" y="980"/>
                    <a:pt x="87" y="953"/>
                  </a:cubicBezTo>
                  <a:cubicBezTo>
                    <a:pt x="84" y="944"/>
                    <a:pt x="84" y="944"/>
                    <a:pt x="84" y="944"/>
                  </a:cubicBezTo>
                  <a:cubicBezTo>
                    <a:pt x="146" y="810"/>
                    <a:pt x="146" y="810"/>
                    <a:pt x="146" y="810"/>
                  </a:cubicBezTo>
                  <a:cubicBezTo>
                    <a:pt x="119" y="748"/>
                    <a:pt x="104" y="676"/>
                    <a:pt x="102" y="590"/>
                  </a:cubicBezTo>
                  <a:cubicBezTo>
                    <a:pt x="0" y="491"/>
                    <a:pt x="0" y="491"/>
                    <a:pt x="0" y="491"/>
                  </a:cubicBezTo>
                  <a:cubicBezTo>
                    <a:pt x="2" y="479"/>
                    <a:pt x="2" y="479"/>
                    <a:pt x="2" y="479"/>
                  </a:cubicBezTo>
                  <a:cubicBezTo>
                    <a:pt x="12" y="423"/>
                    <a:pt x="24" y="384"/>
                    <a:pt x="47" y="342"/>
                  </a:cubicBezTo>
                  <a:cubicBezTo>
                    <a:pt x="53" y="329"/>
                    <a:pt x="53" y="329"/>
                    <a:pt x="53" y="329"/>
                  </a:cubicBezTo>
                  <a:cubicBezTo>
                    <a:pt x="202" y="318"/>
                    <a:pt x="202" y="318"/>
                    <a:pt x="202" y="318"/>
                  </a:cubicBezTo>
                  <a:cubicBezTo>
                    <a:pt x="221" y="290"/>
                    <a:pt x="254" y="261"/>
                    <a:pt x="280" y="241"/>
                  </a:cubicBezTo>
                  <a:cubicBezTo>
                    <a:pt x="299" y="219"/>
                    <a:pt x="325" y="206"/>
                    <a:pt x="348" y="193"/>
                  </a:cubicBezTo>
                  <a:cubicBezTo>
                    <a:pt x="356" y="188"/>
                    <a:pt x="365" y="184"/>
                    <a:pt x="372" y="180"/>
                  </a:cubicBezTo>
                  <a:cubicBezTo>
                    <a:pt x="412" y="38"/>
                    <a:pt x="412" y="38"/>
                    <a:pt x="412" y="38"/>
                  </a:cubicBezTo>
                  <a:cubicBezTo>
                    <a:pt x="420" y="34"/>
                    <a:pt x="420" y="34"/>
                    <a:pt x="420" y="34"/>
                  </a:cubicBezTo>
                  <a:cubicBezTo>
                    <a:pt x="465" y="7"/>
                    <a:pt x="515" y="4"/>
                    <a:pt x="562" y="2"/>
                  </a:cubicBezTo>
                  <a:cubicBezTo>
                    <a:pt x="577" y="0"/>
                    <a:pt x="577" y="0"/>
                    <a:pt x="577" y="0"/>
                  </a:cubicBezTo>
                  <a:cubicBezTo>
                    <a:pt x="649" y="121"/>
                    <a:pt x="649" y="121"/>
                    <a:pt x="649" y="121"/>
                  </a:cubicBezTo>
                  <a:cubicBezTo>
                    <a:pt x="723" y="131"/>
                    <a:pt x="799" y="159"/>
                    <a:pt x="863" y="200"/>
                  </a:cubicBezTo>
                  <a:cubicBezTo>
                    <a:pt x="1025" y="150"/>
                    <a:pt x="1025" y="150"/>
                    <a:pt x="1025" y="150"/>
                  </a:cubicBezTo>
                  <a:cubicBezTo>
                    <a:pt x="1031" y="174"/>
                    <a:pt x="1031" y="174"/>
                    <a:pt x="1031" y="174"/>
                  </a:cubicBezTo>
                  <a:cubicBezTo>
                    <a:pt x="1034" y="180"/>
                    <a:pt x="1042" y="188"/>
                    <a:pt x="1049" y="195"/>
                  </a:cubicBezTo>
                  <a:cubicBezTo>
                    <a:pt x="1056" y="200"/>
                    <a:pt x="1063" y="207"/>
                    <a:pt x="1067" y="214"/>
                  </a:cubicBezTo>
                  <a:cubicBezTo>
                    <a:pt x="1076" y="225"/>
                    <a:pt x="1082" y="234"/>
                    <a:pt x="1087" y="244"/>
                  </a:cubicBezTo>
                  <a:cubicBezTo>
                    <a:pt x="1093" y="253"/>
                    <a:pt x="1098" y="261"/>
                    <a:pt x="1105" y="268"/>
                  </a:cubicBezTo>
                  <a:cubicBezTo>
                    <a:pt x="1117" y="280"/>
                    <a:pt x="1117" y="280"/>
                    <a:pt x="1117" y="280"/>
                  </a:cubicBezTo>
                  <a:cubicBezTo>
                    <a:pt x="1050" y="422"/>
                    <a:pt x="1050" y="422"/>
                    <a:pt x="1050" y="422"/>
                  </a:cubicBezTo>
                  <a:cubicBezTo>
                    <a:pt x="1082" y="491"/>
                    <a:pt x="1093" y="564"/>
                    <a:pt x="1083" y="635"/>
                  </a:cubicBezTo>
                  <a:cubicBezTo>
                    <a:pt x="1197" y="740"/>
                    <a:pt x="1197" y="740"/>
                    <a:pt x="1197" y="740"/>
                  </a:cubicBezTo>
                  <a:cubicBezTo>
                    <a:pt x="1195" y="753"/>
                    <a:pt x="1195" y="753"/>
                    <a:pt x="1195" y="753"/>
                  </a:cubicBezTo>
                  <a:cubicBezTo>
                    <a:pt x="1186" y="806"/>
                    <a:pt x="1170" y="836"/>
                    <a:pt x="1147" y="880"/>
                  </a:cubicBezTo>
                  <a:cubicBezTo>
                    <a:pt x="1142" y="891"/>
                    <a:pt x="1142" y="891"/>
                    <a:pt x="1142" y="891"/>
                  </a:cubicBezTo>
                  <a:cubicBezTo>
                    <a:pt x="992" y="902"/>
                    <a:pt x="992" y="902"/>
                    <a:pt x="992" y="902"/>
                  </a:cubicBezTo>
                  <a:cubicBezTo>
                    <a:pt x="977" y="926"/>
                    <a:pt x="961" y="944"/>
                    <a:pt x="944" y="960"/>
                  </a:cubicBezTo>
                  <a:cubicBezTo>
                    <a:pt x="936" y="968"/>
                    <a:pt x="928" y="978"/>
                    <a:pt x="920" y="987"/>
                  </a:cubicBezTo>
                  <a:cubicBezTo>
                    <a:pt x="915" y="991"/>
                    <a:pt x="915" y="991"/>
                    <a:pt x="915" y="991"/>
                  </a:cubicBezTo>
                  <a:cubicBezTo>
                    <a:pt x="900" y="1002"/>
                    <a:pt x="883" y="1013"/>
                    <a:pt x="866" y="1025"/>
                  </a:cubicBezTo>
                  <a:cubicBezTo>
                    <a:pt x="852" y="1033"/>
                    <a:pt x="837" y="1043"/>
                    <a:pt x="825" y="1051"/>
                  </a:cubicBezTo>
                  <a:cubicBezTo>
                    <a:pt x="785" y="1197"/>
                    <a:pt x="785" y="1197"/>
                    <a:pt x="785" y="1197"/>
                  </a:cubicBezTo>
                  <a:cubicBezTo>
                    <a:pt x="772" y="1201"/>
                    <a:pt x="772" y="1201"/>
                    <a:pt x="772" y="1201"/>
                  </a:cubicBezTo>
                  <a:cubicBezTo>
                    <a:pt x="728" y="1213"/>
                    <a:pt x="683" y="1226"/>
                    <a:pt x="634" y="1229"/>
                  </a:cubicBezTo>
                  <a:close/>
                  <a:moveTo>
                    <a:pt x="342" y="978"/>
                  </a:moveTo>
                  <a:cubicBezTo>
                    <a:pt x="352" y="984"/>
                    <a:pt x="352" y="984"/>
                    <a:pt x="352" y="984"/>
                  </a:cubicBezTo>
                  <a:cubicBezTo>
                    <a:pt x="401" y="1017"/>
                    <a:pt x="470" y="1042"/>
                    <a:pt x="553" y="1055"/>
                  </a:cubicBezTo>
                  <a:cubicBezTo>
                    <a:pt x="562" y="1057"/>
                    <a:pt x="562" y="1057"/>
                    <a:pt x="562" y="1057"/>
                  </a:cubicBezTo>
                  <a:cubicBezTo>
                    <a:pt x="645" y="1179"/>
                    <a:pt x="645" y="1179"/>
                    <a:pt x="645" y="1179"/>
                  </a:cubicBezTo>
                  <a:cubicBezTo>
                    <a:pt x="679" y="1176"/>
                    <a:pt x="712" y="1167"/>
                    <a:pt x="745" y="1157"/>
                  </a:cubicBezTo>
                  <a:cubicBezTo>
                    <a:pt x="783" y="1021"/>
                    <a:pt x="783" y="1021"/>
                    <a:pt x="783" y="1021"/>
                  </a:cubicBezTo>
                  <a:cubicBezTo>
                    <a:pt x="789" y="1016"/>
                    <a:pt x="789" y="1016"/>
                    <a:pt x="789" y="1016"/>
                  </a:cubicBezTo>
                  <a:cubicBezTo>
                    <a:pt x="804" y="1006"/>
                    <a:pt x="821" y="995"/>
                    <a:pt x="838" y="983"/>
                  </a:cubicBezTo>
                  <a:cubicBezTo>
                    <a:pt x="855" y="974"/>
                    <a:pt x="870" y="963"/>
                    <a:pt x="883" y="953"/>
                  </a:cubicBezTo>
                  <a:cubicBezTo>
                    <a:pt x="891" y="944"/>
                    <a:pt x="901" y="934"/>
                    <a:pt x="909" y="926"/>
                  </a:cubicBezTo>
                  <a:cubicBezTo>
                    <a:pt x="925" y="908"/>
                    <a:pt x="942" y="892"/>
                    <a:pt x="955" y="866"/>
                  </a:cubicBezTo>
                  <a:cubicBezTo>
                    <a:pt x="962" y="855"/>
                    <a:pt x="962" y="855"/>
                    <a:pt x="962" y="855"/>
                  </a:cubicBezTo>
                  <a:cubicBezTo>
                    <a:pt x="1110" y="844"/>
                    <a:pt x="1110" y="844"/>
                    <a:pt x="1110" y="844"/>
                  </a:cubicBezTo>
                  <a:cubicBezTo>
                    <a:pt x="1127" y="813"/>
                    <a:pt x="1137" y="791"/>
                    <a:pt x="1144" y="757"/>
                  </a:cubicBezTo>
                  <a:cubicBezTo>
                    <a:pt x="1030" y="653"/>
                    <a:pt x="1030" y="653"/>
                    <a:pt x="1030" y="653"/>
                  </a:cubicBezTo>
                  <a:cubicBezTo>
                    <a:pt x="1033" y="641"/>
                    <a:pt x="1033" y="641"/>
                    <a:pt x="1033" y="641"/>
                  </a:cubicBezTo>
                  <a:cubicBezTo>
                    <a:pt x="1044" y="571"/>
                    <a:pt x="1033" y="499"/>
                    <a:pt x="1002" y="431"/>
                  </a:cubicBezTo>
                  <a:cubicBezTo>
                    <a:pt x="996" y="422"/>
                    <a:pt x="996" y="422"/>
                    <a:pt x="996" y="422"/>
                  </a:cubicBezTo>
                  <a:cubicBezTo>
                    <a:pt x="1059" y="288"/>
                    <a:pt x="1059" y="288"/>
                    <a:pt x="1059" y="288"/>
                  </a:cubicBezTo>
                  <a:cubicBezTo>
                    <a:pt x="1053" y="282"/>
                    <a:pt x="1049" y="275"/>
                    <a:pt x="1045" y="269"/>
                  </a:cubicBezTo>
                  <a:cubicBezTo>
                    <a:pt x="1040" y="260"/>
                    <a:pt x="1035" y="252"/>
                    <a:pt x="1029" y="245"/>
                  </a:cubicBezTo>
                  <a:cubicBezTo>
                    <a:pt x="1025" y="241"/>
                    <a:pt x="1025" y="241"/>
                    <a:pt x="1025" y="241"/>
                  </a:cubicBezTo>
                  <a:cubicBezTo>
                    <a:pt x="1022" y="236"/>
                    <a:pt x="1022" y="236"/>
                    <a:pt x="1022" y="236"/>
                  </a:cubicBezTo>
                  <a:cubicBezTo>
                    <a:pt x="1022" y="236"/>
                    <a:pt x="1019" y="234"/>
                    <a:pt x="1016" y="230"/>
                  </a:cubicBezTo>
                  <a:cubicBezTo>
                    <a:pt x="1010" y="225"/>
                    <a:pt x="1003" y="219"/>
                    <a:pt x="996" y="211"/>
                  </a:cubicBezTo>
                  <a:cubicBezTo>
                    <a:pt x="855" y="255"/>
                    <a:pt x="855" y="255"/>
                    <a:pt x="855" y="255"/>
                  </a:cubicBezTo>
                  <a:cubicBezTo>
                    <a:pt x="845" y="248"/>
                    <a:pt x="845" y="248"/>
                    <a:pt x="845" y="248"/>
                  </a:cubicBezTo>
                  <a:cubicBezTo>
                    <a:pt x="783" y="206"/>
                    <a:pt x="705" y="177"/>
                    <a:pt x="632" y="169"/>
                  </a:cubicBezTo>
                  <a:cubicBezTo>
                    <a:pt x="621" y="168"/>
                    <a:pt x="621" y="168"/>
                    <a:pt x="621" y="168"/>
                  </a:cubicBezTo>
                  <a:cubicBezTo>
                    <a:pt x="550" y="52"/>
                    <a:pt x="550" y="52"/>
                    <a:pt x="550" y="52"/>
                  </a:cubicBezTo>
                  <a:cubicBezTo>
                    <a:pt x="515" y="53"/>
                    <a:pt x="482" y="57"/>
                    <a:pt x="454" y="71"/>
                  </a:cubicBezTo>
                  <a:cubicBezTo>
                    <a:pt x="416" y="210"/>
                    <a:pt x="416" y="210"/>
                    <a:pt x="416" y="210"/>
                  </a:cubicBezTo>
                  <a:cubicBezTo>
                    <a:pt x="407" y="215"/>
                    <a:pt x="407" y="215"/>
                    <a:pt x="407" y="215"/>
                  </a:cubicBezTo>
                  <a:cubicBezTo>
                    <a:pt x="397" y="223"/>
                    <a:pt x="384" y="230"/>
                    <a:pt x="371" y="237"/>
                  </a:cubicBezTo>
                  <a:cubicBezTo>
                    <a:pt x="350" y="248"/>
                    <a:pt x="329" y="259"/>
                    <a:pt x="316" y="275"/>
                  </a:cubicBezTo>
                  <a:cubicBezTo>
                    <a:pt x="311" y="280"/>
                    <a:pt x="311" y="280"/>
                    <a:pt x="311" y="280"/>
                  </a:cubicBezTo>
                  <a:cubicBezTo>
                    <a:pt x="285" y="298"/>
                    <a:pt x="251" y="331"/>
                    <a:pt x="239" y="354"/>
                  </a:cubicBezTo>
                  <a:cubicBezTo>
                    <a:pt x="232" y="366"/>
                    <a:pt x="232" y="366"/>
                    <a:pt x="232" y="366"/>
                  </a:cubicBezTo>
                  <a:cubicBezTo>
                    <a:pt x="84" y="377"/>
                    <a:pt x="84" y="377"/>
                    <a:pt x="84" y="377"/>
                  </a:cubicBezTo>
                  <a:cubicBezTo>
                    <a:pt x="69" y="407"/>
                    <a:pt x="61" y="435"/>
                    <a:pt x="53" y="473"/>
                  </a:cubicBezTo>
                  <a:cubicBezTo>
                    <a:pt x="151" y="570"/>
                    <a:pt x="151" y="570"/>
                    <a:pt x="151" y="570"/>
                  </a:cubicBezTo>
                  <a:cubicBezTo>
                    <a:pt x="151" y="579"/>
                    <a:pt x="151" y="579"/>
                    <a:pt x="151" y="579"/>
                  </a:cubicBezTo>
                  <a:cubicBezTo>
                    <a:pt x="153" y="666"/>
                    <a:pt x="167" y="738"/>
                    <a:pt x="195" y="800"/>
                  </a:cubicBezTo>
                  <a:cubicBezTo>
                    <a:pt x="201" y="810"/>
                    <a:pt x="201" y="810"/>
                    <a:pt x="201" y="810"/>
                  </a:cubicBezTo>
                  <a:cubicBezTo>
                    <a:pt x="137" y="946"/>
                    <a:pt x="137" y="946"/>
                    <a:pt x="137" y="946"/>
                  </a:cubicBezTo>
                  <a:cubicBezTo>
                    <a:pt x="144" y="959"/>
                    <a:pt x="153" y="968"/>
                    <a:pt x="160" y="971"/>
                  </a:cubicBezTo>
                  <a:cubicBezTo>
                    <a:pt x="166" y="976"/>
                    <a:pt x="166" y="976"/>
                    <a:pt x="166" y="976"/>
                  </a:cubicBezTo>
                  <a:cubicBezTo>
                    <a:pt x="176" y="987"/>
                    <a:pt x="183" y="998"/>
                    <a:pt x="190" y="1009"/>
                  </a:cubicBezTo>
                  <a:cubicBezTo>
                    <a:pt x="193" y="1013"/>
                    <a:pt x="195" y="1017"/>
                    <a:pt x="198" y="1021"/>
                  </a:cubicBezTo>
                  <a:close/>
                  <a:moveTo>
                    <a:pt x="901" y="972"/>
                  </a:moveTo>
                  <a:close/>
                  <a:moveTo>
                    <a:pt x="596" y="858"/>
                  </a:moveTo>
                  <a:cubicBezTo>
                    <a:pt x="531" y="858"/>
                    <a:pt x="462" y="830"/>
                    <a:pt x="407" y="774"/>
                  </a:cubicBezTo>
                  <a:cubicBezTo>
                    <a:pt x="406" y="771"/>
                    <a:pt x="406" y="771"/>
                    <a:pt x="406" y="771"/>
                  </a:cubicBezTo>
                  <a:cubicBezTo>
                    <a:pt x="325" y="670"/>
                    <a:pt x="340" y="521"/>
                    <a:pt x="441" y="426"/>
                  </a:cubicBezTo>
                  <a:cubicBezTo>
                    <a:pt x="543" y="343"/>
                    <a:pt x="693" y="355"/>
                    <a:pt x="776" y="452"/>
                  </a:cubicBezTo>
                  <a:cubicBezTo>
                    <a:pt x="821" y="498"/>
                    <a:pt x="844" y="560"/>
                    <a:pt x="838" y="627"/>
                  </a:cubicBezTo>
                  <a:cubicBezTo>
                    <a:pt x="834" y="694"/>
                    <a:pt x="803" y="755"/>
                    <a:pt x="751" y="797"/>
                  </a:cubicBezTo>
                  <a:cubicBezTo>
                    <a:pt x="708" y="838"/>
                    <a:pt x="654" y="858"/>
                    <a:pt x="596" y="858"/>
                  </a:cubicBezTo>
                  <a:close/>
                  <a:moveTo>
                    <a:pt x="444" y="740"/>
                  </a:moveTo>
                  <a:cubicBezTo>
                    <a:pt x="524" y="824"/>
                    <a:pt x="643" y="832"/>
                    <a:pt x="719" y="760"/>
                  </a:cubicBezTo>
                  <a:cubicBezTo>
                    <a:pt x="761" y="726"/>
                    <a:pt x="787" y="676"/>
                    <a:pt x="789" y="624"/>
                  </a:cubicBezTo>
                  <a:cubicBezTo>
                    <a:pt x="794" y="571"/>
                    <a:pt x="776" y="522"/>
                    <a:pt x="741" y="484"/>
                  </a:cubicBezTo>
                  <a:cubicBezTo>
                    <a:pt x="673" y="408"/>
                    <a:pt x="554" y="399"/>
                    <a:pt x="474" y="462"/>
                  </a:cubicBezTo>
                  <a:cubicBezTo>
                    <a:pt x="393" y="539"/>
                    <a:pt x="380" y="658"/>
                    <a:pt x="444" y="740"/>
                  </a:cubicBezTo>
                  <a:close/>
                </a:path>
              </a:pathLst>
            </a:custGeom>
            <a:solidFill>
              <a:srgbClr val="72BF44"/>
            </a:solidFill>
            <a:ln cap="flat">
              <a:noFill/>
              <a:prstDash val="solid"/>
            </a:ln>
          </p:spPr>
          <p:txBody>
            <a:bodyPr vert="horz" wrap="none" lIns="81646" tIns="40823" rIns="81646" bIns="40823" anchor="ctr" anchorCtr="1" compatLnSpc="0"/>
            <a:lstStyle/>
            <a:p>
              <a:pPr hangingPunct="0"/>
              <a:endParaRPr lang="en-US" sz="1633" dirty="0">
                <a:latin typeface="Arial" pitchFamily="18"/>
                <a:ea typeface="SimSun" pitchFamily="2"/>
                <a:cs typeface="Lucida Sans" pitchFamily="2"/>
              </a:endParaRPr>
            </a:p>
          </p:txBody>
        </p:sp>
      </p:grpSp>
    </p:spTree>
    <p:extLst>
      <p:ext uri="{BB962C8B-B14F-4D97-AF65-F5344CB8AC3E}">
        <p14:creationId xmlns:p14="http://schemas.microsoft.com/office/powerpoint/2010/main" val="1460140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893BFB0-A882-6646-B2A7-67744C479AC1}"/>
              </a:ext>
            </a:extLst>
          </p:cNvPr>
          <p:cNvSpPr>
            <a:spLocks noGrp="1"/>
          </p:cNvSpPr>
          <p:nvPr>
            <p:ph type="body" sz="quarter" idx="14"/>
          </p:nvPr>
        </p:nvSpPr>
        <p:spPr>
          <a:xfrm>
            <a:off x="845839" y="1905615"/>
            <a:ext cx="10683551" cy="4097620"/>
          </a:xfrm>
        </p:spPr>
        <p:txBody>
          <a:bodyPr/>
          <a:lstStyle/>
          <a:p>
            <a:endParaRPr lang="en-US" dirty="0"/>
          </a:p>
          <a:p>
            <a:r>
              <a:rPr lang="en-US" dirty="0"/>
              <a:t>All dependencies are captured (including on custom artefacts) </a:t>
            </a:r>
          </a:p>
          <a:p>
            <a:r>
              <a:rPr lang="en-US" dirty="0"/>
              <a:t>Dependencies that prevent the delete highlighted</a:t>
            </a:r>
          </a:p>
          <a:p>
            <a:r>
              <a:rPr lang="en-US" dirty="0"/>
              <a:t>Common dependencies (ad-hoc queries, smart queries, exports, smart fields)</a:t>
            </a:r>
          </a:p>
          <a:p>
            <a:r>
              <a:rPr lang="en-US" dirty="0"/>
              <a:t>Easy navigation to common dependencies</a:t>
            </a:r>
          </a:p>
          <a:p>
            <a:r>
              <a:rPr lang="en-US" dirty="0"/>
              <a:t>Record type information on all dependencies</a:t>
            </a:r>
          </a:p>
          <a:p>
            <a:r>
              <a:rPr lang="en-US" dirty="0"/>
              <a:t>Administrator level access</a:t>
            </a:r>
          </a:p>
          <a:p>
            <a:r>
              <a:rPr lang="en-US" dirty="0"/>
              <a:t>	</a:t>
            </a:r>
          </a:p>
        </p:txBody>
      </p:sp>
      <p:sp>
        <p:nvSpPr>
          <p:cNvPr id="5" name="Text Placeholder 4">
            <a:extLst>
              <a:ext uri="{FF2B5EF4-FFF2-40B4-BE49-F238E27FC236}">
                <a16:creationId xmlns:a16="http://schemas.microsoft.com/office/drawing/2014/main" id="{302936BE-7273-2B43-8345-7D3DE57BF344}"/>
              </a:ext>
            </a:extLst>
          </p:cNvPr>
          <p:cNvSpPr>
            <a:spLocks noGrp="1"/>
          </p:cNvSpPr>
          <p:nvPr>
            <p:ph type="body" sz="quarter" idx="11"/>
          </p:nvPr>
        </p:nvSpPr>
        <p:spPr/>
        <p:txBody>
          <a:bodyPr/>
          <a:lstStyle/>
          <a:p>
            <a:r>
              <a:rPr lang="en-US" dirty="0"/>
              <a:t>Highlights</a:t>
            </a:r>
          </a:p>
        </p:txBody>
      </p:sp>
      <p:grpSp>
        <p:nvGrpSpPr>
          <p:cNvPr id="9" name="Group 8">
            <a:extLst>
              <a:ext uri="{FF2B5EF4-FFF2-40B4-BE49-F238E27FC236}">
                <a16:creationId xmlns:a16="http://schemas.microsoft.com/office/drawing/2014/main" id="{998DFDCA-4C76-4ACE-98DD-EEA70374F3A3}"/>
              </a:ext>
            </a:extLst>
          </p:cNvPr>
          <p:cNvGrpSpPr/>
          <p:nvPr/>
        </p:nvGrpSpPr>
        <p:grpSpPr>
          <a:xfrm>
            <a:off x="10195522" y="519909"/>
            <a:ext cx="1333869" cy="1444063"/>
            <a:chOff x="6670254" y="4176758"/>
            <a:chExt cx="1140475" cy="1201864"/>
          </a:xfrm>
        </p:grpSpPr>
        <p:sp>
          <p:nvSpPr>
            <p:cNvPr id="10" name="Freeform: Shape 1">
              <a:extLst>
                <a:ext uri="{FF2B5EF4-FFF2-40B4-BE49-F238E27FC236}">
                  <a16:creationId xmlns:a16="http://schemas.microsoft.com/office/drawing/2014/main" id="{F168C574-5BE9-4F86-9A08-610948873210}"/>
                </a:ext>
              </a:extLst>
            </p:cNvPr>
            <p:cNvSpPr/>
            <p:nvPr/>
          </p:nvSpPr>
          <p:spPr>
            <a:xfrm>
              <a:off x="6670254" y="4177214"/>
              <a:ext cx="282979" cy="289826"/>
            </a:xfrm>
            <a:custGeom>
              <a:avLst/>
              <a:gdLst/>
              <a:ahLst/>
              <a:cxnLst>
                <a:cxn ang="3cd4">
                  <a:pos x="hc" y="t"/>
                </a:cxn>
                <a:cxn ang="cd2">
                  <a:pos x="l" y="vc"/>
                </a:cxn>
                <a:cxn ang="cd4">
                  <a:pos x="hc" y="b"/>
                </a:cxn>
                <a:cxn ang="0">
                  <a:pos x="r" y="vc"/>
                </a:cxn>
              </a:cxnLst>
              <a:rect l="l" t="t" r="r" b="b"/>
              <a:pathLst>
                <a:path w="2481" h="2541">
                  <a:moveTo>
                    <a:pt x="72" y="2541"/>
                  </a:moveTo>
                  <a:cubicBezTo>
                    <a:pt x="56" y="2541"/>
                    <a:pt x="40" y="2541"/>
                    <a:pt x="24" y="2525"/>
                  </a:cubicBezTo>
                  <a:cubicBezTo>
                    <a:pt x="-8" y="2493"/>
                    <a:pt x="-8" y="2444"/>
                    <a:pt x="24" y="2412"/>
                  </a:cubicBezTo>
                  <a:cubicBezTo>
                    <a:pt x="2360" y="12"/>
                    <a:pt x="2360" y="12"/>
                    <a:pt x="2360" y="12"/>
                  </a:cubicBezTo>
                  <a:cubicBezTo>
                    <a:pt x="2376" y="-4"/>
                    <a:pt x="2425" y="-4"/>
                    <a:pt x="2457" y="12"/>
                  </a:cubicBezTo>
                  <a:cubicBezTo>
                    <a:pt x="2489" y="44"/>
                    <a:pt x="2489" y="93"/>
                    <a:pt x="2457" y="125"/>
                  </a:cubicBezTo>
                  <a:cubicBezTo>
                    <a:pt x="137" y="2525"/>
                    <a:pt x="137" y="2525"/>
                    <a:pt x="137" y="2525"/>
                  </a:cubicBezTo>
                  <a:cubicBezTo>
                    <a:pt x="121" y="2541"/>
                    <a:pt x="105" y="2541"/>
                    <a:pt x="72" y="2541"/>
                  </a:cubicBezTo>
                  <a:close/>
                </a:path>
              </a:pathLst>
            </a:custGeom>
            <a:solidFill>
              <a:srgbClr val="72BF44"/>
            </a:solidFill>
            <a:ln cap="flat">
              <a:noFill/>
              <a:prstDash val="solid"/>
            </a:ln>
          </p:spPr>
          <p:txBody>
            <a:bodyPr vert="horz" wrap="none" lIns="81646" tIns="40823" rIns="81646" bIns="40823" anchor="ctr" anchorCtr="1" compatLnSpc="0"/>
            <a:lstStyle/>
            <a:p>
              <a:pPr hangingPunct="0"/>
              <a:endParaRPr lang="en-US" sz="1633" dirty="0">
                <a:latin typeface="Arial" pitchFamily="18"/>
                <a:ea typeface="SimSun" pitchFamily="2"/>
                <a:cs typeface="Lucida Sans" pitchFamily="2"/>
              </a:endParaRPr>
            </a:p>
          </p:txBody>
        </p:sp>
        <p:sp>
          <p:nvSpPr>
            <p:cNvPr id="11" name="Freeform: Shape 2">
              <a:extLst>
                <a:ext uri="{FF2B5EF4-FFF2-40B4-BE49-F238E27FC236}">
                  <a16:creationId xmlns:a16="http://schemas.microsoft.com/office/drawing/2014/main" id="{7130775F-EBDD-44FA-9604-5A2BB1BF24E6}"/>
                </a:ext>
              </a:extLst>
            </p:cNvPr>
            <p:cNvSpPr/>
            <p:nvPr/>
          </p:nvSpPr>
          <p:spPr>
            <a:xfrm>
              <a:off x="7066425" y="4636257"/>
              <a:ext cx="744304" cy="742365"/>
            </a:xfrm>
            <a:custGeom>
              <a:avLst/>
              <a:gdLst/>
              <a:ahLst/>
              <a:cxnLst>
                <a:cxn ang="3cd4">
                  <a:pos x="hc" y="t"/>
                </a:cxn>
                <a:cxn ang="cd2">
                  <a:pos x="l" y="vc"/>
                </a:cxn>
                <a:cxn ang="cd4">
                  <a:pos x="hc" y="b"/>
                </a:cxn>
                <a:cxn ang="0">
                  <a:pos x="r" y="vc"/>
                </a:cxn>
              </a:cxnLst>
              <a:rect l="l" t="t" r="r" b="b"/>
              <a:pathLst>
                <a:path w="6524" h="6507">
                  <a:moveTo>
                    <a:pt x="3254" y="6507"/>
                  </a:moveTo>
                  <a:cubicBezTo>
                    <a:pt x="1450" y="6507"/>
                    <a:pt x="0" y="5058"/>
                    <a:pt x="0" y="3254"/>
                  </a:cubicBezTo>
                  <a:cubicBezTo>
                    <a:pt x="0" y="1450"/>
                    <a:pt x="1450" y="0"/>
                    <a:pt x="3254" y="0"/>
                  </a:cubicBezTo>
                  <a:cubicBezTo>
                    <a:pt x="5059" y="0"/>
                    <a:pt x="6524" y="1450"/>
                    <a:pt x="6524" y="3254"/>
                  </a:cubicBezTo>
                  <a:cubicBezTo>
                    <a:pt x="6524" y="5058"/>
                    <a:pt x="5059" y="6507"/>
                    <a:pt x="3254" y="6507"/>
                  </a:cubicBezTo>
                  <a:close/>
                  <a:moveTo>
                    <a:pt x="3254" y="145"/>
                  </a:moveTo>
                  <a:cubicBezTo>
                    <a:pt x="1546" y="145"/>
                    <a:pt x="145" y="1547"/>
                    <a:pt x="145" y="3254"/>
                  </a:cubicBezTo>
                  <a:cubicBezTo>
                    <a:pt x="145" y="4962"/>
                    <a:pt x="1546" y="6363"/>
                    <a:pt x="3254" y="6363"/>
                  </a:cubicBezTo>
                  <a:cubicBezTo>
                    <a:pt x="4962" y="6363"/>
                    <a:pt x="6363" y="4962"/>
                    <a:pt x="6363" y="3254"/>
                  </a:cubicBezTo>
                  <a:cubicBezTo>
                    <a:pt x="6363" y="1547"/>
                    <a:pt x="4962" y="145"/>
                    <a:pt x="3254" y="145"/>
                  </a:cubicBezTo>
                  <a:close/>
                </a:path>
              </a:pathLst>
            </a:custGeom>
            <a:solidFill>
              <a:srgbClr val="72BF44"/>
            </a:solidFill>
            <a:ln cap="flat">
              <a:noFill/>
              <a:prstDash val="solid"/>
            </a:ln>
          </p:spPr>
          <p:txBody>
            <a:bodyPr vert="horz" wrap="none" lIns="81646" tIns="40823" rIns="81646" bIns="40823" anchor="ctr" anchorCtr="1" compatLnSpc="0"/>
            <a:lstStyle/>
            <a:p>
              <a:pPr hangingPunct="0"/>
              <a:endParaRPr lang="en-US" sz="1633" dirty="0">
                <a:latin typeface="Arial" pitchFamily="18"/>
                <a:ea typeface="SimSun" pitchFamily="2"/>
                <a:cs typeface="Lucida Sans" pitchFamily="2"/>
              </a:endParaRPr>
            </a:p>
          </p:txBody>
        </p:sp>
        <p:sp>
          <p:nvSpPr>
            <p:cNvPr id="12" name="Freeform: Shape 3">
              <a:extLst>
                <a:ext uri="{FF2B5EF4-FFF2-40B4-BE49-F238E27FC236}">
                  <a16:creationId xmlns:a16="http://schemas.microsoft.com/office/drawing/2014/main" id="{87975991-7A5D-4E29-B1F2-4DA432CFA3F0}"/>
                </a:ext>
              </a:extLst>
            </p:cNvPr>
            <p:cNvSpPr/>
            <p:nvPr/>
          </p:nvSpPr>
          <p:spPr>
            <a:xfrm>
              <a:off x="7201068" y="4831034"/>
              <a:ext cx="473191" cy="378485"/>
            </a:xfrm>
            <a:custGeom>
              <a:avLst/>
              <a:gdLst/>
              <a:ahLst/>
              <a:cxnLst>
                <a:cxn ang="3cd4">
                  <a:pos x="hc" y="t"/>
                </a:cxn>
                <a:cxn ang="cd2">
                  <a:pos x="l" y="vc"/>
                </a:cxn>
                <a:cxn ang="cd4">
                  <a:pos x="hc" y="b"/>
                </a:cxn>
                <a:cxn ang="0">
                  <a:pos x="r" y="vc"/>
                </a:cxn>
              </a:cxnLst>
              <a:rect l="l" t="t" r="r" b="b"/>
              <a:pathLst>
                <a:path w="4148" h="3318">
                  <a:moveTo>
                    <a:pt x="4088" y="709"/>
                  </a:moveTo>
                  <a:cubicBezTo>
                    <a:pt x="3428" y="48"/>
                    <a:pt x="3428" y="48"/>
                    <a:pt x="3428" y="48"/>
                  </a:cubicBezTo>
                  <a:cubicBezTo>
                    <a:pt x="3363" y="-16"/>
                    <a:pt x="3234" y="-16"/>
                    <a:pt x="3170" y="48"/>
                  </a:cubicBezTo>
                  <a:cubicBezTo>
                    <a:pt x="2477" y="757"/>
                    <a:pt x="2477" y="757"/>
                    <a:pt x="2477" y="757"/>
                  </a:cubicBezTo>
                  <a:cubicBezTo>
                    <a:pt x="1671" y="1546"/>
                    <a:pt x="1671" y="1546"/>
                    <a:pt x="1671" y="1546"/>
                  </a:cubicBezTo>
                  <a:cubicBezTo>
                    <a:pt x="1381" y="1256"/>
                    <a:pt x="1381" y="1256"/>
                    <a:pt x="1381" y="1256"/>
                  </a:cubicBezTo>
                  <a:cubicBezTo>
                    <a:pt x="979" y="854"/>
                    <a:pt x="979" y="854"/>
                    <a:pt x="979" y="854"/>
                  </a:cubicBezTo>
                  <a:cubicBezTo>
                    <a:pt x="914" y="789"/>
                    <a:pt x="785" y="789"/>
                    <a:pt x="721" y="854"/>
                  </a:cubicBezTo>
                  <a:cubicBezTo>
                    <a:pt x="60" y="1514"/>
                    <a:pt x="60" y="1514"/>
                    <a:pt x="60" y="1514"/>
                  </a:cubicBezTo>
                  <a:cubicBezTo>
                    <a:pt x="-20" y="1595"/>
                    <a:pt x="-20" y="1708"/>
                    <a:pt x="60" y="1772"/>
                  </a:cubicBezTo>
                  <a:cubicBezTo>
                    <a:pt x="753" y="2481"/>
                    <a:pt x="753" y="2481"/>
                    <a:pt x="753" y="2481"/>
                  </a:cubicBezTo>
                  <a:cubicBezTo>
                    <a:pt x="882" y="2610"/>
                    <a:pt x="882" y="2610"/>
                    <a:pt x="882" y="2610"/>
                  </a:cubicBezTo>
                  <a:cubicBezTo>
                    <a:pt x="1156" y="2867"/>
                    <a:pt x="1156" y="2867"/>
                    <a:pt x="1156" y="2867"/>
                  </a:cubicBezTo>
                  <a:cubicBezTo>
                    <a:pt x="1542" y="3270"/>
                    <a:pt x="1542" y="3270"/>
                    <a:pt x="1542" y="3270"/>
                  </a:cubicBezTo>
                  <a:cubicBezTo>
                    <a:pt x="1607" y="3334"/>
                    <a:pt x="1736" y="3334"/>
                    <a:pt x="1800" y="3270"/>
                  </a:cubicBezTo>
                  <a:cubicBezTo>
                    <a:pt x="2509" y="2561"/>
                    <a:pt x="2509" y="2561"/>
                    <a:pt x="2509" y="2561"/>
                  </a:cubicBezTo>
                  <a:cubicBezTo>
                    <a:pt x="3395" y="1675"/>
                    <a:pt x="3395" y="1675"/>
                    <a:pt x="3395" y="1675"/>
                  </a:cubicBezTo>
                  <a:cubicBezTo>
                    <a:pt x="4088" y="983"/>
                    <a:pt x="4088" y="983"/>
                    <a:pt x="4088" y="983"/>
                  </a:cubicBezTo>
                  <a:cubicBezTo>
                    <a:pt x="4168" y="902"/>
                    <a:pt x="4168" y="789"/>
                    <a:pt x="4088" y="709"/>
                  </a:cubicBezTo>
                  <a:close/>
                </a:path>
              </a:pathLst>
            </a:custGeom>
            <a:solidFill>
              <a:srgbClr val="72BF44"/>
            </a:solidFill>
            <a:ln cap="flat">
              <a:noFill/>
              <a:prstDash val="solid"/>
            </a:ln>
          </p:spPr>
          <p:txBody>
            <a:bodyPr vert="horz" wrap="none" lIns="81646" tIns="40823" rIns="81646" bIns="40823" anchor="ctr" anchorCtr="1" compatLnSpc="0"/>
            <a:lstStyle/>
            <a:p>
              <a:pPr hangingPunct="0"/>
              <a:endParaRPr lang="en-US" sz="1633" dirty="0">
                <a:latin typeface="Arial" pitchFamily="18"/>
                <a:ea typeface="SimSun" pitchFamily="2"/>
                <a:cs typeface="Lucida Sans" pitchFamily="2"/>
              </a:endParaRPr>
            </a:p>
          </p:txBody>
        </p:sp>
        <p:sp>
          <p:nvSpPr>
            <p:cNvPr id="13" name="Freeform: Shape 7">
              <a:extLst>
                <a:ext uri="{FF2B5EF4-FFF2-40B4-BE49-F238E27FC236}">
                  <a16:creationId xmlns:a16="http://schemas.microsoft.com/office/drawing/2014/main" id="{AD87A133-5068-4726-986E-0DE7061952D3}"/>
                </a:ext>
              </a:extLst>
            </p:cNvPr>
            <p:cNvSpPr/>
            <p:nvPr/>
          </p:nvSpPr>
          <p:spPr>
            <a:xfrm>
              <a:off x="6671167" y="4176758"/>
              <a:ext cx="896976" cy="1128381"/>
            </a:xfrm>
            <a:custGeom>
              <a:avLst/>
              <a:gdLst/>
              <a:ahLst/>
              <a:cxnLst>
                <a:cxn ang="3cd4">
                  <a:pos x="hc" y="t"/>
                </a:cxn>
                <a:cxn ang="cd2">
                  <a:pos x="l" y="vc"/>
                </a:cxn>
                <a:cxn ang="cd4">
                  <a:pos x="hc" y="b"/>
                </a:cxn>
                <a:cxn ang="0">
                  <a:pos x="r" y="vc"/>
                </a:cxn>
              </a:cxnLst>
              <a:rect l="l" t="t" r="r" b="b"/>
              <a:pathLst>
                <a:path w="7862" h="9890">
                  <a:moveTo>
                    <a:pt x="7234" y="0"/>
                  </a:moveTo>
                  <a:cubicBezTo>
                    <a:pt x="2368" y="0"/>
                    <a:pt x="2368" y="0"/>
                    <a:pt x="2368" y="0"/>
                  </a:cubicBezTo>
                  <a:cubicBezTo>
                    <a:pt x="2368" y="1981"/>
                    <a:pt x="2368" y="1981"/>
                    <a:pt x="2368" y="1981"/>
                  </a:cubicBezTo>
                  <a:cubicBezTo>
                    <a:pt x="2368" y="2239"/>
                    <a:pt x="2159" y="2448"/>
                    <a:pt x="1901" y="2448"/>
                  </a:cubicBezTo>
                  <a:cubicBezTo>
                    <a:pt x="0" y="2448"/>
                    <a:pt x="0" y="2448"/>
                    <a:pt x="0" y="2448"/>
                  </a:cubicBezTo>
                  <a:cubicBezTo>
                    <a:pt x="0" y="9278"/>
                    <a:pt x="0" y="9278"/>
                    <a:pt x="0" y="9278"/>
                  </a:cubicBezTo>
                  <a:cubicBezTo>
                    <a:pt x="0" y="9616"/>
                    <a:pt x="274" y="9890"/>
                    <a:pt x="612" y="9890"/>
                  </a:cubicBezTo>
                  <a:cubicBezTo>
                    <a:pt x="4897" y="9890"/>
                    <a:pt x="4897" y="9890"/>
                    <a:pt x="4897" y="9890"/>
                  </a:cubicBezTo>
                  <a:cubicBezTo>
                    <a:pt x="4334" y="9504"/>
                    <a:pt x="3899" y="8924"/>
                    <a:pt x="3690" y="8247"/>
                  </a:cubicBezTo>
                  <a:cubicBezTo>
                    <a:pt x="1482" y="8247"/>
                    <a:pt x="1482" y="8247"/>
                    <a:pt x="1482" y="8247"/>
                  </a:cubicBezTo>
                  <a:cubicBezTo>
                    <a:pt x="1434" y="8247"/>
                    <a:pt x="1402" y="8215"/>
                    <a:pt x="1402" y="8166"/>
                  </a:cubicBezTo>
                  <a:cubicBezTo>
                    <a:pt x="1402" y="8134"/>
                    <a:pt x="1434" y="8102"/>
                    <a:pt x="1482" y="8102"/>
                  </a:cubicBezTo>
                  <a:cubicBezTo>
                    <a:pt x="3641" y="8102"/>
                    <a:pt x="3641" y="8102"/>
                    <a:pt x="3641" y="8102"/>
                  </a:cubicBezTo>
                  <a:cubicBezTo>
                    <a:pt x="3577" y="7828"/>
                    <a:pt x="3544" y="7570"/>
                    <a:pt x="3544" y="7280"/>
                  </a:cubicBezTo>
                  <a:cubicBezTo>
                    <a:pt x="3544" y="7184"/>
                    <a:pt x="3544" y="7103"/>
                    <a:pt x="3544" y="7006"/>
                  </a:cubicBezTo>
                  <a:cubicBezTo>
                    <a:pt x="1482" y="7006"/>
                    <a:pt x="1482" y="7006"/>
                    <a:pt x="1482" y="7006"/>
                  </a:cubicBezTo>
                  <a:cubicBezTo>
                    <a:pt x="1434" y="7006"/>
                    <a:pt x="1402" y="6975"/>
                    <a:pt x="1402" y="6926"/>
                  </a:cubicBezTo>
                  <a:cubicBezTo>
                    <a:pt x="1402" y="6894"/>
                    <a:pt x="1434" y="6846"/>
                    <a:pt x="1482" y="6846"/>
                  </a:cubicBezTo>
                  <a:cubicBezTo>
                    <a:pt x="3561" y="6846"/>
                    <a:pt x="3561" y="6846"/>
                    <a:pt x="3561" y="6846"/>
                  </a:cubicBezTo>
                  <a:cubicBezTo>
                    <a:pt x="3625" y="6459"/>
                    <a:pt x="3738" y="6104"/>
                    <a:pt x="3915" y="5766"/>
                  </a:cubicBezTo>
                  <a:cubicBezTo>
                    <a:pt x="1482" y="5766"/>
                    <a:pt x="1482" y="5766"/>
                    <a:pt x="1482" y="5766"/>
                  </a:cubicBezTo>
                  <a:cubicBezTo>
                    <a:pt x="1434" y="5766"/>
                    <a:pt x="1402" y="5734"/>
                    <a:pt x="1402" y="5686"/>
                  </a:cubicBezTo>
                  <a:cubicBezTo>
                    <a:pt x="1402" y="5653"/>
                    <a:pt x="1434" y="5605"/>
                    <a:pt x="1482" y="5605"/>
                  </a:cubicBezTo>
                  <a:cubicBezTo>
                    <a:pt x="4012" y="5605"/>
                    <a:pt x="4012" y="5605"/>
                    <a:pt x="4012" y="5605"/>
                  </a:cubicBezTo>
                  <a:cubicBezTo>
                    <a:pt x="4286" y="5171"/>
                    <a:pt x="4672" y="4785"/>
                    <a:pt x="5139" y="4527"/>
                  </a:cubicBezTo>
                  <a:cubicBezTo>
                    <a:pt x="1482" y="4527"/>
                    <a:pt x="1482" y="4527"/>
                    <a:pt x="1482" y="4527"/>
                  </a:cubicBezTo>
                  <a:cubicBezTo>
                    <a:pt x="1434" y="4527"/>
                    <a:pt x="1402" y="4494"/>
                    <a:pt x="1402" y="4446"/>
                  </a:cubicBezTo>
                  <a:cubicBezTo>
                    <a:pt x="1402" y="4398"/>
                    <a:pt x="1434" y="4366"/>
                    <a:pt x="1482" y="4366"/>
                  </a:cubicBezTo>
                  <a:cubicBezTo>
                    <a:pt x="5429" y="4366"/>
                    <a:pt x="5429" y="4366"/>
                    <a:pt x="5429" y="4366"/>
                  </a:cubicBezTo>
                  <a:cubicBezTo>
                    <a:pt x="5832" y="4205"/>
                    <a:pt x="6267" y="4092"/>
                    <a:pt x="6718" y="4092"/>
                  </a:cubicBezTo>
                  <a:cubicBezTo>
                    <a:pt x="7121" y="4092"/>
                    <a:pt x="7508" y="4172"/>
                    <a:pt x="7862" y="4317"/>
                  </a:cubicBezTo>
                  <a:cubicBezTo>
                    <a:pt x="7862" y="1917"/>
                    <a:pt x="7862" y="1917"/>
                    <a:pt x="7862" y="1917"/>
                  </a:cubicBezTo>
                  <a:cubicBezTo>
                    <a:pt x="7862" y="628"/>
                    <a:pt x="7862" y="628"/>
                    <a:pt x="7862" y="628"/>
                  </a:cubicBezTo>
                  <a:cubicBezTo>
                    <a:pt x="7862" y="274"/>
                    <a:pt x="7572" y="0"/>
                    <a:pt x="7234" y="0"/>
                  </a:cubicBezTo>
                  <a:close/>
                  <a:moveTo>
                    <a:pt x="1691" y="3254"/>
                  </a:moveTo>
                  <a:cubicBezTo>
                    <a:pt x="1691" y="3270"/>
                    <a:pt x="1691" y="3270"/>
                    <a:pt x="1691" y="3270"/>
                  </a:cubicBezTo>
                  <a:cubicBezTo>
                    <a:pt x="1691" y="3286"/>
                    <a:pt x="1691" y="3286"/>
                    <a:pt x="1691" y="3286"/>
                  </a:cubicBezTo>
                  <a:lnTo>
                    <a:pt x="1691" y="3302"/>
                  </a:lnTo>
                  <a:lnTo>
                    <a:pt x="1691" y="3319"/>
                  </a:lnTo>
                  <a:cubicBezTo>
                    <a:pt x="1675" y="3319"/>
                    <a:pt x="1675" y="3319"/>
                    <a:pt x="1675" y="3335"/>
                  </a:cubicBezTo>
                  <a:lnTo>
                    <a:pt x="1675" y="3351"/>
                  </a:lnTo>
                  <a:cubicBezTo>
                    <a:pt x="1659" y="3351"/>
                    <a:pt x="1659" y="3351"/>
                    <a:pt x="1659" y="3351"/>
                  </a:cubicBezTo>
                  <a:cubicBezTo>
                    <a:pt x="1659" y="3367"/>
                    <a:pt x="1659" y="3367"/>
                    <a:pt x="1659" y="3367"/>
                  </a:cubicBezTo>
                  <a:lnTo>
                    <a:pt x="1643" y="3367"/>
                  </a:lnTo>
                  <a:cubicBezTo>
                    <a:pt x="1643" y="3383"/>
                    <a:pt x="1643" y="3383"/>
                    <a:pt x="1643" y="3383"/>
                  </a:cubicBezTo>
                  <a:cubicBezTo>
                    <a:pt x="1627" y="3383"/>
                    <a:pt x="1627" y="3383"/>
                    <a:pt x="1627" y="3383"/>
                  </a:cubicBezTo>
                  <a:lnTo>
                    <a:pt x="1611" y="3383"/>
                  </a:lnTo>
                  <a:cubicBezTo>
                    <a:pt x="1611" y="3399"/>
                    <a:pt x="1611" y="3399"/>
                    <a:pt x="1611" y="3399"/>
                  </a:cubicBezTo>
                  <a:lnTo>
                    <a:pt x="1595" y="3399"/>
                  </a:lnTo>
                  <a:cubicBezTo>
                    <a:pt x="1579" y="3399"/>
                    <a:pt x="1579" y="3399"/>
                    <a:pt x="1579" y="3399"/>
                  </a:cubicBezTo>
                  <a:cubicBezTo>
                    <a:pt x="1579" y="3399"/>
                    <a:pt x="1563" y="3399"/>
                    <a:pt x="1563" y="3415"/>
                  </a:cubicBezTo>
                  <a:lnTo>
                    <a:pt x="1547" y="3415"/>
                  </a:lnTo>
                  <a:lnTo>
                    <a:pt x="1531" y="3415"/>
                  </a:lnTo>
                  <a:lnTo>
                    <a:pt x="1515" y="3415"/>
                  </a:lnTo>
                  <a:cubicBezTo>
                    <a:pt x="1515" y="3399"/>
                    <a:pt x="1515" y="3399"/>
                    <a:pt x="1515" y="3399"/>
                  </a:cubicBezTo>
                  <a:lnTo>
                    <a:pt x="1499" y="3399"/>
                  </a:lnTo>
                  <a:cubicBezTo>
                    <a:pt x="1482" y="3399"/>
                    <a:pt x="1482" y="3399"/>
                    <a:pt x="1482" y="3399"/>
                  </a:cubicBezTo>
                  <a:cubicBezTo>
                    <a:pt x="1482" y="3399"/>
                    <a:pt x="1466" y="3399"/>
                    <a:pt x="1466" y="3383"/>
                  </a:cubicBezTo>
                  <a:lnTo>
                    <a:pt x="1450" y="3383"/>
                  </a:lnTo>
                  <a:lnTo>
                    <a:pt x="1450" y="3367"/>
                  </a:lnTo>
                  <a:lnTo>
                    <a:pt x="1434" y="3367"/>
                  </a:lnTo>
                  <a:lnTo>
                    <a:pt x="1434" y="3351"/>
                  </a:lnTo>
                  <a:lnTo>
                    <a:pt x="1418" y="3351"/>
                  </a:lnTo>
                  <a:lnTo>
                    <a:pt x="1418" y="3335"/>
                  </a:lnTo>
                  <a:cubicBezTo>
                    <a:pt x="1402" y="3335"/>
                    <a:pt x="1402" y="3335"/>
                    <a:pt x="1402" y="3335"/>
                  </a:cubicBezTo>
                  <a:cubicBezTo>
                    <a:pt x="1402" y="3319"/>
                    <a:pt x="1402" y="3319"/>
                    <a:pt x="1402" y="3319"/>
                  </a:cubicBezTo>
                  <a:lnTo>
                    <a:pt x="1402" y="3302"/>
                  </a:lnTo>
                  <a:lnTo>
                    <a:pt x="1386" y="3286"/>
                  </a:lnTo>
                  <a:lnTo>
                    <a:pt x="1386" y="3270"/>
                  </a:lnTo>
                  <a:lnTo>
                    <a:pt x="1386" y="3254"/>
                  </a:lnTo>
                  <a:cubicBezTo>
                    <a:pt x="1386" y="3238"/>
                    <a:pt x="1386" y="3238"/>
                    <a:pt x="1386" y="3238"/>
                  </a:cubicBezTo>
                  <a:cubicBezTo>
                    <a:pt x="1386" y="3222"/>
                    <a:pt x="1386" y="3222"/>
                    <a:pt x="1386" y="3222"/>
                  </a:cubicBezTo>
                  <a:cubicBezTo>
                    <a:pt x="1386" y="3206"/>
                    <a:pt x="1402" y="3206"/>
                    <a:pt x="1402" y="3206"/>
                  </a:cubicBezTo>
                  <a:lnTo>
                    <a:pt x="1402" y="3190"/>
                  </a:lnTo>
                  <a:lnTo>
                    <a:pt x="1402" y="3174"/>
                  </a:lnTo>
                  <a:lnTo>
                    <a:pt x="1418" y="3174"/>
                  </a:lnTo>
                  <a:cubicBezTo>
                    <a:pt x="1418" y="3157"/>
                    <a:pt x="1418" y="3157"/>
                    <a:pt x="1418" y="3157"/>
                  </a:cubicBezTo>
                  <a:lnTo>
                    <a:pt x="1434" y="3157"/>
                  </a:lnTo>
                  <a:cubicBezTo>
                    <a:pt x="1434" y="3141"/>
                    <a:pt x="1434" y="3141"/>
                    <a:pt x="1434" y="3141"/>
                  </a:cubicBezTo>
                  <a:lnTo>
                    <a:pt x="1450" y="3141"/>
                  </a:lnTo>
                  <a:cubicBezTo>
                    <a:pt x="1450" y="3125"/>
                    <a:pt x="1450" y="3125"/>
                    <a:pt x="1450" y="3125"/>
                  </a:cubicBezTo>
                  <a:cubicBezTo>
                    <a:pt x="1466" y="3125"/>
                    <a:pt x="1466" y="3125"/>
                    <a:pt x="1466" y="3125"/>
                  </a:cubicBezTo>
                  <a:lnTo>
                    <a:pt x="1466" y="3109"/>
                  </a:lnTo>
                  <a:lnTo>
                    <a:pt x="1482" y="3109"/>
                  </a:lnTo>
                  <a:lnTo>
                    <a:pt x="1499" y="3109"/>
                  </a:lnTo>
                  <a:cubicBezTo>
                    <a:pt x="1515" y="3109"/>
                    <a:pt x="1515" y="3109"/>
                    <a:pt x="1515" y="3109"/>
                  </a:cubicBezTo>
                  <a:lnTo>
                    <a:pt x="1515" y="3093"/>
                  </a:lnTo>
                  <a:cubicBezTo>
                    <a:pt x="1531" y="3093"/>
                    <a:pt x="1531" y="3093"/>
                    <a:pt x="1531" y="3093"/>
                  </a:cubicBezTo>
                  <a:cubicBezTo>
                    <a:pt x="1547" y="3093"/>
                    <a:pt x="1547" y="3093"/>
                    <a:pt x="1547" y="3093"/>
                  </a:cubicBezTo>
                  <a:lnTo>
                    <a:pt x="1563" y="3093"/>
                  </a:lnTo>
                  <a:lnTo>
                    <a:pt x="1579" y="3109"/>
                  </a:lnTo>
                  <a:lnTo>
                    <a:pt x="1595" y="3109"/>
                  </a:lnTo>
                  <a:cubicBezTo>
                    <a:pt x="1611" y="3109"/>
                    <a:pt x="1611" y="3109"/>
                    <a:pt x="1611" y="3109"/>
                  </a:cubicBezTo>
                  <a:cubicBezTo>
                    <a:pt x="1611" y="3125"/>
                    <a:pt x="1627" y="3125"/>
                    <a:pt x="1627" y="3125"/>
                  </a:cubicBezTo>
                  <a:lnTo>
                    <a:pt x="1643" y="3125"/>
                  </a:lnTo>
                  <a:lnTo>
                    <a:pt x="1643" y="3141"/>
                  </a:lnTo>
                  <a:lnTo>
                    <a:pt x="1659" y="3141"/>
                  </a:lnTo>
                  <a:lnTo>
                    <a:pt x="1659" y="3157"/>
                  </a:lnTo>
                  <a:lnTo>
                    <a:pt x="1675" y="3157"/>
                  </a:lnTo>
                  <a:lnTo>
                    <a:pt x="1675" y="3174"/>
                  </a:lnTo>
                  <a:cubicBezTo>
                    <a:pt x="1675" y="3190"/>
                    <a:pt x="1675" y="3190"/>
                    <a:pt x="1691" y="3190"/>
                  </a:cubicBezTo>
                  <a:lnTo>
                    <a:pt x="1691" y="3206"/>
                  </a:lnTo>
                  <a:lnTo>
                    <a:pt x="1691" y="3222"/>
                  </a:lnTo>
                  <a:lnTo>
                    <a:pt x="1691" y="3238"/>
                  </a:lnTo>
                  <a:close/>
                  <a:moveTo>
                    <a:pt x="1998" y="3415"/>
                  </a:moveTo>
                  <a:cubicBezTo>
                    <a:pt x="1917" y="3415"/>
                    <a:pt x="1853" y="3335"/>
                    <a:pt x="1853" y="3254"/>
                  </a:cubicBezTo>
                  <a:cubicBezTo>
                    <a:pt x="1853" y="3174"/>
                    <a:pt x="1917" y="3093"/>
                    <a:pt x="1998" y="3093"/>
                  </a:cubicBezTo>
                  <a:cubicBezTo>
                    <a:pt x="2095" y="3093"/>
                    <a:pt x="2159" y="3174"/>
                    <a:pt x="2159" y="3254"/>
                  </a:cubicBezTo>
                  <a:cubicBezTo>
                    <a:pt x="2159" y="3335"/>
                    <a:pt x="2095" y="3415"/>
                    <a:pt x="1998" y="3415"/>
                  </a:cubicBezTo>
                  <a:close/>
                  <a:moveTo>
                    <a:pt x="2465" y="3415"/>
                  </a:moveTo>
                  <a:cubicBezTo>
                    <a:pt x="2384" y="3415"/>
                    <a:pt x="2304" y="3335"/>
                    <a:pt x="2304" y="3254"/>
                  </a:cubicBezTo>
                  <a:cubicBezTo>
                    <a:pt x="2304" y="3174"/>
                    <a:pt x="2384" y="3093"/>
                    <a:pt x="2465" y="3093"/>
                  </a:cubicBezTo>
                  <a:cubicBezTo>
                    <a:pt x="2546" y="3093"/>
                    <a:pt x="2626" y="3174"/>
                    <a:pt x="2626" y="3254"/>
                  </a:cubicBezTo>
                  <a:cubicBezTo>
                    <a:pt x="2626" y="3335"/>
                    <a:pt x="2546" y="3415"/>
                    <a:pt x="2465" y="3415"/>
                  </a:cubicBezTo>
                  <a:close/>
                  <a:moveTo>
                    <a:pt x="2932" y="3415"/>
                  </a:moveTo>
                  <a:cubicBezTo>
                    <a:pt x="2835" y="3415"/>
                    <a:pt x="2771" y="3335"/>
                    <a:pt x="2771" y="3254"/>
                  </a:cubicBezTo>
                  <a:cubicBezTo>
                    <a:pt x="2771" y="3174"/>
                    <a:pt x="2835" y="3093"/>
                    <a:pt x="2932" y="3093"/>
                  </a:cubicBezTo>
                  <a:cubicBezTo>
                    <a:pt x="3013" y="3093"/>
                    <a:pt x="3077" y="3174"/>
                    <a:pt x="3077" y="3254"/>
                  </a:cubicBezTo>
                  <a:cubicBezTo>
                    <a:pt x="3077" y="3335"/>
                    <a:pt x="3013" y="3415"/>
                    <a:pt x="2932" y="3415"/>
                  </a:cubicBezTo>
                  <a:close/>
                  <a:moveTo>
                    <a:pt x="3383" y="3415"/>
                  </a:moveTo>
                  <a:cubicBezTo>
                    <a:pt x="3303" y="3415"/>
                    <a:pt x="3239" y="3335"/>
                    <a:pt x="3239" y="3254"/>
                  </a:cubicBezTo>
                  <a:cubicBezTo>
                    <a:pt x="3239" y="3174"/>
                    <a:pt x="3303" y="3093"/>
                    <a:pt x="3383" y="3093"/>
                  </a:cubicBezTo>
                  <a:cubicBezTo>
                    <a:pt x="3480" y="3093"/>
                    <a:pt x="3544" y="3174"/>
                    <a:pt x="3544" y="3254"/>
                  </a:cubicBezTo>
                  <a:cubicBezTo>
                    <a:pt x="3544" y="3335"/>
                    <a:pt x="3480" y="3415"/>
                    <a:pt x="3383" y="3415"/>
                  </a:cubicBezTo>
                  <a:close/>
                  <a:moveTo>
                    <a:pt x="3850" y="3415"/>
                  </a:moveTo>
                  <a:cubicBezTo>
                    <a:pt x="3770" y="3415"/>
                    <a:pt x="3690" y="3335"/>
                    <a:pt x="3690" y="3254"/>
                  </a:cubicBezTo>
                  <a:cubicBezTo>
                    <a:pt x="3690" y="3174"/>
                    <a:pt x="3770" y="3093"/>
                    <a:pt x="3850" y="3093"/>
                  </a:cubicBezTo>
                  <a:cubicBezTo>
                    <a:pt x="3931" y="3093"/>
                    <a:pt x="4012" y="3174"/>
                    <a:pt x="4012" y="3254"/>
                  </a:cubicBezTo>
                  <a:cubicBezTo>
                    <a:pt x="4012" y="3335"/>
                    <a:pt x="3931" y="3415"/>
                    <a:pt x="3850" y="3415"/>
                  </a:cubicBezTo>
                  <a:close/>
                  <a:moveTo>
                    <a:pt x="4317" y="3415"/>
                  </a:moveTo>
                  <a:cubicBezTo>
                    <a:pt x="4221" y="3415"/>
                    <a:pt x="4157" y="3335"/>
                    <a:pt x="4157" y="3254"/>
                  </a:cubicBezTo>
                  <a:cubicBezTo>
                    <a:pt x="4157" y="3174"/>
                    <a:pt x="4221" y="3093"/>
                    <a:pt x="4317" y="3093"/>
                  </a:cubicBezTo>
                  <a:cubicBezTo>
                    <a:pt x="4398" y="3093"/>
                    <a:pt x="4463" y="3174"/>
                    <a:pt x="4463" y="3254"/>
                  </a:cubicBezTo>
                  <a:cubicBezTo>
                    <a:pt x="4463" y="3335"/>
                    <a:pt x="4398" y="3415"/>
                    <a:pt x="4317" y="3415"/>
                  </a:cubicBezTo>
                  <a:close/>
                  <a:moveTo>
                    <a:pt x="4769" y="3415"/>
                  </a:moveTo>
                  <a:cubicBezTo>
                    <a:pt x="4688" y="3415"/>
                    <a:pt x="4624" y="3335"/>
                    <a:pt x="4624" y="3254"/>
                  </a:cubicBezTo>
                  <a:cubicBezTo>
                    <a:pt x="4624" y="3174"/>
                    <a:pt x="4688" y="3093"/>
                    <a:pt x="4769" y="3093"/>
                  </a:cubicBezTo>
                  <a:cubicBezTo>
                    <a:pt x="4865" y="3093"/>
                    <a:pt x="4930" y="3174"/>
                    <a:pt x="4930" y="3254"/>
                  </a:cubicBezTo>
                  <a:cubicBezTo>
                    <a:pt x="4930" y="3335"/>
                    <a:pt x="4865" y="3415"/>
                    <a:pt x="4769" y="3415"/>
                  </a:cubicBezTo>
                  <a:close/>
                  <a:moveTo>
                    <a:pt x="5236" y="3415"/>
                  </a:moveTo>
                  <a:cubicBezTo>
                    <a:pt x="5155" y="3415"/>
                    <a:pt x="5075" y="3335"/>
                    <a:pt x="5075" y="3254"/>
                  </a:cubicBezTo>
                  <a:cubicBezTo>
                    <a:pt x="5075" y="3174"/>
                    <a:pt x="5155" y="3093"/>
                    <a:pt x="5236" y="3093"/>
                  </a:cubicBezTo>
                  <a:cubicBezTo>
                    <a:pt x="5317" y="3093"/>
                    <a:pt x="5397" y="3174"/>
                    <a:pt x="5397" y="3254"/>
                  </a:cubicBezTo>
                  <a:cubicBezTo>
                    <a:pt x="5397" y="3335"/>
                    <a:pt x="5317" y="3415"/>
                    <a:pt x="5236" y="3415"/>
                  </a:cubicBezTo>
                  <a:close/>
                  <a:moveTo>
                    <a:pt x="5703" y="3415"/>
                  </a:moveTo>
                  <a:cubicBezTo>
                    <a:pt x="5606" y="3415"/>
                    <a:pt x="5542" y="3335"/>
                    <a:pt x="5542" y="3254"/>
                  </a:cubicBezTo>
                  <a:cubicBezTo>
                    <a:pt x="5542" y="3174"/>
                    <a:pt x="5606" y="3093"/>
                    <a:pt x="5703" y="3093"/>
                  </a:cubicBezTo>
                  <a:cubicBezTo>
                    <a:pt x="5784" y="3093"/>
                    <a:pt x="5848" y="3174"/>
                    <a:pt x="5848" y="3254"/>
                  </a:cubicBezTo>
                  <a:cubicBezTo>
                    <a:pt x="5848" y="3335"/>
                    <a:pt x="5784" y="3415"/>
                    <a:pt x="5703" y="3415"/>
                  </a:cubicBezTo>
                  <a:close/>
                  <a:moveTo>
                    <a:pt x="6154" y="3415"/>
                  </a:moveTo>
                  <a:cubicBezTo>
                    <a:pt x="6074" y="3415"/>
                    <a:pt x="6009" y="3335"/>
                    <a:pt x="6009" y="3254"/>
                  </a:cubicBezTo>
                  <a:cubicBezTo>
                    <a:pt x="6009" y="3174"/>
                    <a:pt x="6074" y="3093"/>
                    <a:pt x="6154" y="3093"/>
                  </a:cubicBezTo>
                  <a:cubicBezTo>
                    <a:pt x="6251" y="3093"/>
                    <a:pt x="6315" y="3174"/>
                    <a:pt x="6315" y="3254"/>
                  </a:cubicBezTo>
                  <a:cubicBezTo>
                    <a:pt x="6315" y="3335"/>
                    <a:pt x="6251" y="3415"/>
                    <a:pt x="6154" y="3415"/>
                  </a:cubicBezTo>
                  <a:close/>
                  <a:moveTo>
                    <a:pt x="6783" y="3254"/>
                  </a:moveTo>
                  <a:cubicBezTo>
                    <a:pt x="6783" y="3270"/>
                    <a:pt x="6783" y="3270"/>
                    <a:pt x="6783" y="3270"/>
                  </a:cubicBezTo>
                  <a:cubicBezTo>
                    <a:pt x="6766" y="3286"/>
                    <a:pt x="6766" y="3286"/>
                    <a:pt x="6766" y="3286"/>
                  </a:cubicBezTo>
                  <a:lnTo>
                    <a:pt x="6766" y="3302"/>
                  </a:lnTo>
                  <a:lnTo>
                    <a:pt x="6766" y="3319"/>
                  </a:lnTo>
                  <a:lnTo>
                    <a:pt x="6750" y="3335"/>
                  </a:lnTo>
                  <a:lnTo>
                    <a:pt x="6750" y="3351"/>
                  </a:lnTo>
                  <a:lnTo>
                    <a:pt x="6734" y="3351"/>
                  </a:lnTo>
                  <a:cubicBezTo>
                    <a:pt x="6734" y="3367"/>
                    <a:pt x="6734" y="3367"/>
                    <a:pt x="6734" y="3367"/>
                  </a:cubicBezTo>
                  <a:lnTo>
                    <a:pt x="6718" y="3367"/>
                  </a:lnTo>
                  <a:cubicBezTo>
                    <a:pt x="6718" y="3383"/>
                    <a:pt x="6718" y="3383"/>
                    <a:pt x="6718" y="3383"/>
                  </a:cubicBezTo>
                  <a:lnTo>
                    <a:pt x="6702" y="3383"/>
                  </a:lnTo>
                  <a:cubicBezTo>
                    <a:pt x="6686" y="3399"/>
                    <a:pt x="6686" y="3399"/>
                    <a:pt x="6686" y="3399"/>
                  </a:cubicBezTo>
                  <a:lnTo>
                    <a:pt x="6670" y="3399"/>
                  </a:lnTo>
                  <a:lnTo>
                    <a:pt x="6654" y="3399"/>
                  </a:lnTo>
                  <a:lnTo>
                    <a:pt x="6637" y="3415"/>
                  </a:lnTo>
                  <a:lnTo>
                    <a:pt x="6621" y="3415"/>
                  </a:lnTo>
                  <a:cubicBezTo>
                    <a:pt x="6605" y="3415"/>
                    <a:pt x="6605" y="3415"/>
                    <a:pt x="6605" y="3415"/>
                  </a:cubicBezTo>
                  <a:cubicBezTo>
                    <a:pt x="6589" y="3399"/>
                    <a:pt x="6589" y="3399"/>
                    <a:pt x="6589" y="3399"/>
                  </a:cubicBezTo>
                  <a:cubicBezTo>
                    <a:pt x="6573" y="3399"/>
                    <a:pt x="6573" y="3399"/>
                    <a:pt x="6573" y="3399"/>
                  </a:cubicBezTo>
                  <a:lnTo>
                    <a:pt x="6557" y="3399"/>
                  </a:lnTo>
                  <a:lnTo>
                    <a:pt x="6541" y="3383"/>
                  </a:lnTo>
                  <a:lnTo>
                    <a:pt x="6525" y="3383"/>
                  </a:lnTo>
                  <a:lnTo>
                    <a:pt x="6525" y="3367"/>
                  </a:lnTo>
                  <a:cubicBezTo>
                    <a:pt x="6508" y="3367"/>
                    <a:pt x="6508" y="3367"/>
                    <a:pt x="6508" y="3367"/>
                  </a:cubicBezTo>
                  <a:lnTo>
                    <a:pt x="6508" y="3351"/>
                  </a:lnTo>
                  <a:cubicBezTo>
                    <a:pt x="6492" y="3351"/>
                    <a:pt x="6492" y="3351"/>
                    <a:pt x="6492" y="3351"/>
                  </a:cubicBezTo>
                  <a:lnTo>
                    <a:pt x="6492" y="3335"/>
                  </a:lnTo>
                  <a:lnTo>
                    <a:pt x="6476" y="3335"/>
                  </a:lnTo>
                  <a:cubicBezTo>
                    <a:pt x="6476" y="3319"/>
                    <a:pt x="6476" y="3319"/>
                    <a:pt x="6476" y="3319"/>
                  </a:cubicBezTo>
                  <a:lnTo>
                    <a:pt x="6476" y="3302"/>
                  </a:lnTo>
                  <a:lnTo>
                    <a:pt x="6476" y="3286"/>
                  </a:lnTo>
                  <a:cubicBezTo>
                    <a:pt x="6476" y="3286"/>
                    <a:pt x="6461" y="3286"/>
                    <a:pt x="6461" y="3270"/>
                  </a:cubicBezTo>
                  <a:lnTo>
                    <a:pt x="6461" y="3254"/>
                  </a:lnTo>
                  <a:cubicBezTo>
                    <a:pt x="6461" y="3238"/>
                    <a:pt x="6461" y="3238"/>
                    <a:pt x="6461" y="3238"/>
                  </a:cubicBezTo>
                  <a:cubicBezTo>
                    <a:pt x="6461" y="3222"/>
                    <a:pt x="6476" y="3222"/>
                    <a:pt x="6476" y="3222"/>
                  </a:cubicBezTo>
                  <a:cubicBezTo>
                    <a:pt x="6476" y="3206"/>
                    <a:pt x="6476" y="3206"/>
                    <a:pt x="6476" y="3206"/>
                  </a:cubicBezTo>
                  <a:lnTo>
                    <a:pt x="6476" y="3190"/>
                  </a:lnTo>
                  <a:lnTo>
                    <a:pt x="6476" y="3174"/>
                  </a:lnTo>
                  <a:cubicBezTo>
                    <a:pt x="6492" y="3174"/>
                    <a:pt x="6492" y="3174"/>
                    <a:pt x="6492" y="3174"/>
                  </a:cubicBezTo>
                  <a:cubicBezTo>
                    <a:pt x="6492" y="3157"/>
                    <a:pt x="6492" y="3157"/>
                    <a:pt x="6492" y="3157"/>
                  </a:cubicBezTo>
                  <a:lnTo>
                    <a:pt x="6508" y="3157"/>
                  </a:lnTo>
                  <a:cubicBezTo>
                    <a:pt x="6508" y="3141"/>
                    <a:pt x="6508" y="3141"/>
                    <a:pt x="6508" y="3141"/>
                  </a:cubicBezTo>
                  <a:lnTo>
                    <a:pt x="6525" y="3141"/>
                  </a:lnTo>
                  <a:cubicBezTo>
                    <a:pt x="6525" y="3125"/>
                    <a:pt x="6525" y="3125"/>
                    <a:pt x="6525" y="3125"/>
                  </a:cubicBezTo>
                  <a:lnTo>
                    <a:pt x="6541" y="3125"/>
                  </a:lnTo>
                  <a:lnTo>
                    <a:pt x="6541" y="3109"/>
                  </a:lnTo>
                  <a:cubicBezTo>
                    <a:pt x="6557" y="3109"/>
                    <a:pt x="6557" y="3109"/>
                    <a:pt x="6557" y="3109"/>
                  </a:cubicBezTo>
                  <a:lnTo>
                    <a:pt x="6573" y="3109"/>
                  </a:lnTo>
                  <a:lnTo>
                    <a:pt x="6589" y="3109"/>
                  </a:lnTo>
                  <a:cubicBezTo>
                    <a:pt x="6589" y="3109"/>
                    <a:pt x="6589" y="3093"/>
                    <a:pt x="6605" y="3093"/>
                  </a:cubicBezTo>
                  <a:lnTo>
                    <a:pt x="6621" y="3093"/>
                  </a:lnTo>
                  <a:cubicBezTo>
                    <a:pt x="6637" y="3093"/>
                    <a:pt x="6637" y="3093"/>
                    <a:pt x="6637" y="3093"/>
                  </a:cubicBezTo>
                  <a:cubicBezTo>
                    <a:pt x="6654" y="3093"/>
                    <a:pt x="6654" y="3109"/>
                    <a:pt x="6654" y="3109"/>
                  </a:cubicBezTo>
                  <a:lnTo>
                    <a:pt x="6670" y="3109"/>
                  </a:lnTo>
                  <a:lnTo>
                    <a:pt x="6686" y="3109"/>
                  </a:lnTo>
                  <a:lnTo>
                    <a:pt x="6702" y="3109"/>
                  </a:lnTo>
                  <a:cubicBezTo>
                    <a:pt x="6702" y="3125"/>
                    <a:pt x="6702" y="3125"/>
                    <a:pt x="6702" y="3125"/>
                  </a:cubicBezTo>
                  <a:lnTo>
                    <a:pt x="6718" y="3125"/>
                  </a:lnTo>
                  <a:lnTo>
                    <a:pt x="6718" y="3141"/>
                  </a:lnTo>
                  <a:cubicBezTo>
                    <a:pt x="6734" y="3141"/>
                    <a:pt x="6734" y="3141"/>
                    <a:pt x="6734" y="3141"/>
                  </a:cubicBezTo>
                  <a:lnTo>
                    <a:pt x="6734" y="3157"/>
                  </a:lnTo>
                  <a:cubicBezTo>
                    <a:pt x="6750" y="3157"/>
                    <a:pt x="6750" y="3157"/>
                    <a:pt x="6750" y="3157"/>
                  </a:cubicBezTo>
                  <a:lnTo>
                    <a:pt x="6750" y="3174"/>
                  </a:lnTo>
                  <a:cubicBezTo>
                    <a:pt x="6766" y="3190"/>
                    <a:pt x="6766" y="3190"/>
                    <a:pt x="6766" y="3190"/>
                  </a:cubicBezTo>
                  <a:lnTo>
                    <a:pt x="6766" y="3206"/>
                  </a:lnTo>
                  <a:lnTo>
                    <a:pt x="6766" y="3222"/>
                  </a:lnTo>
                  <a:lnTo>
                    <a:pt x="6783" y="3238"/>
                  </a:lnTo>
                  <a:close/>
                </a:path>
              </a:pathLst>
            </a:custGeom>
            <a:solidFill>
              <a:srgbClr val="72BF44"/>
            </a:solidFill>
            <a:ln cap="flat">
              <a:noFill/>
              <a:prstDash val="solid"/>
            </a:ln>
          </p:spPr>
          <p:txBody>
            <a:bodyPr vert="horz" wrap="none" lIns="81646" tIns="40823" rIns="81646" bIns="40823" anchor="ctr" anchorCtr="1" compatLnSpc="0"/>
            <a:lstStyle/>
            <a:p>
              <a:pPr hangingPunct="0"/>
              <a:endParaRPr lang="en-US" sz="1633" dirty="0">
                <a:latin typeface="Arial" pitchFamily="18"/>
                <a:ea typeface="SimSun" pitchFamily="2"/>
                <a:cs typeface="Lucida Sans" pitchFamily="2"/>
              </a:endParaRPr>
            </a:p>
          </p:txBody>
        </p:sp>
      </p:grpSp>
    </p:spTree>
    <p:extLst>
      <p:ext uri="{BB962C8B-B14F-4D97-AF65-F5344CB8AC3E}">
        <p14:creationId xmlns:p14="http://schemas.microsoft.com/office/powerpoint/2010/main" val="603455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02936BE-7273-2B43-8345-7D3DE57BF344}"/>
              </a:ext>
            </a:extLst>
          </p:cNvPr>
          <p:cNvSpPr>
            <a:spLocks noGrp="1"/>
          </p:cNvSpPr>
          <p:nvPr>
            <p:ph type="body" sz="quarter" idx="11"/>
          </p:nvPr>
        </p:nvSpPr>
        <p:spPr/>
        <p:txBody>
          <a:bodyPr/>
          <a:lstStyle/>
          <a:p>
            <a:r>
              <a:rPr lang="en-US" dirty="0"/>
              <a:t>Implementation </a:t>
            </a:r>
          </a:p>
        </p:txBody>
      </p:sp>
      <p:grpSp>
        <p:nvGrpSpPr>
          <p:cNvPr id="9" name="Group 24">
            <a:extLst>
              <a:ext uri="{FF2B5EF4-FFF2-40B4-BE49-F238E27FC236}">
                <a16:creationId xmlns:a16="http://schemas.microsoft.com/office/drawing/2014/main" id="{EE3143F5-C841-4C0A-9F3C-F56C63536B51}"/>
              </a:ext>
            </a:extLst>
          </p:cNvPr>
          <p:cNvGrpSpPr>
            <a:grpSpLocks/>
          </p:cNvGrpSpPr>
          <p:nvPr/>
        </p:nvGrpSpPr>
        <p:grpSpPr bwMode="auto">
          <a:xfrm>
            <a:off x="10217425" y="318049"/>
            <a:ext cx="1136375" cy="1359675"/>
            <a:chOff x="3253" y="1843"/>
            <a:chExt cx="951" cy="1186"/>
          </a:xfrm>
        </p:grpSpPr>
        <p:sp>
          <p:nvSpPr>
            <p:cNvPr id="10" name="Freeform 25">
              <a:extLst>
                <a:ext uri="{FF2B5EF4-FFF2-40B4-BE49-F238E27FC236}">
                  <a16:creationId xmlns:a16="http://schemas.microsoft.com/office/drawing/2014/main" id="{59C5F3D8-1680-4063-A4B3-E778082F5224}"/>
                </a:ext>
              </a:extLst>
            </p:cNvPr>
            <p:cNvSpPr>
              <a:spLocks noChangeArrowheads="1"/>
            </p:cNvSpPr>
            <p:nvPr/>
          </p:nvSpPr>
          <p:spPr bwMode="auto">
            <a:xfrm>
              <a:off x="3253" y="1843"/>
              <a:ext cx="951" cy="1187"/>
            </a:xfrm>
            <a:custGeom>
              <a:avLst/>
              <a:gdLst>
                <a:gd name="T0" fmla="*/ 4197 w 4198"/>
                <a:gd name="T1" fmla="*/ 294 h 5237"/>
                <a:gd name="T2" fmla="*/ 4197 w 4198"/>
                <a:gd name="T3" fmla="*/ 294 h 5237"/>
                <a:gd name="T4" fmla="*/ 3903 w 4198"/>
                <a:gd name="T5" fmla="*/ 0 h 5237"/>
                <a:gd name="T6" fmla="*/ 293 w 4198"/>
                <a:gd name="T7" fmla="*/ 0 h 5237"/>
                <a:gd name="T8" fmla="*/ 0 w 4198"/>
                <a:gd name="T9" fmla="*/ 294 h 5237"/>
                <a:gd name="T10" fmla="*/ 0 w 4198"/>
                <a:gd name="T11" fmla="*/ 4943 h 5237"/>
                <a:gd name="T12" fmla="*/ 293 w 4198"/>
                <a:gd name="T13" fmla="*/ 5236 h 5237"/>
                <a:gd name="T14" fmla="*/ 3903 w 4198"/>
                <a:gd name="T15" fmla="*/ 5236 h 5237"/>
                <a:gd name="T16" fmla="*/ 4197 w 4198"/>
                <a:gd name="T17" fmla="*/ 4943 h 5237"/>
                <a:gd name="T18" fmla="*/ 4197 w 4198"/>
                <a:gd name="T19" fmla="*/ 294 h 5237"/>
                <a:gd name="T20" fmla="*/ 4125 w 4198"/>
                <a:gd name="T21" fmla="*/ 4938 h 5237"/>
                <a:gd name="T22" fmla="*/ 4125 w 4198"/>
                <a:gd name="T23" fmla="*/ 4938 h 5237"/>
                <a:gd name="T24" fmla="*/ 3898 w 4198"/>
                <a:gd name="T25" fmla="*/ 5164 h 5237"/>
                <a:gd name="T26" fmla="*/ 288 w 4198"/>
                <a:gd name="T27" fmla="*/ 5164 h 5237"/>
                <a:gd name="T28" fmla="*/ 62 w 4198"/>
                <a:gd name="T29" fmla="*/ 4938 h 5237"/>
                <a:gd name="T30" fmla="*/ 62 w 4198"/>
                <a:gd name="T31" fmla="*/ 294 h 5237"/>
                <a:gd name="T32" fmla="*/ 288 w 4198"/>
                <a:gd name="T33" fmla="*/ 62 h 5237"/>
                <a:gd name="T34" fmla="*/ 3898 w 4198"/>
                <a:gd name="T35" fmla="*/ 62 h 5237"/>
                <a:gd name="T36" fmla="*/ 4125 w 4198"/>
                <a:gd name="T37" fmla="*/ 294 h 5237"/>
                <a:gd name="T38" fmla="*/ 4125 w 4198"/>
                <a:gd name="T39" fmla="*/ 4938 h 5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98" h="5237">
                  <a:moveTo>
                    <a:pt x="4197" y="294"/>
                  </a:moveTo>
                  <a:lnTo>
                    <a:pt x="4197" y="294"/>
                  </a:lnTo>
                  <a:cubicBezTo>
                    <a:pt x="4197" y="134"/>
                    <a:pt x="4063" y="0"/>
                    <a:pt x="3903" y="0"/>
                  </a:cubicBezTo>
                  <a:cubicBezTo>
                    <a:pt x="293" y="0"/>
                    <a:pt x="293" y="0"/>
                    <a:pt x="293" y="0"/>
                  </a:cubicBezTo>
                  <a:cubicBezTo>
                    <a:pt x="129" y="0"/>
                    <a:pt x="0" y="134"/>
                    <a:pt x="0" y="294"/>
                  </a:cubicBezTo>
                  <a:cubicBezTo>
                    <a:pt x="0" y="4943"/>
                    <a:pt x="0" y="4943"/>
                    <a:pt x="0" y="4943"/>
                  </a:cubicBezTo>
                  <a:cubicBezTo>
                    <a:pt x="0" y="5103"/>
                    <a:pt x="129" y="5236"/>
                    <a:pt x="293" y="5236"/>
                  </a:cubicBezTo>
                  <a:cubicBezTo>
                    <a:pt x="3903" y="5236"/>
                    <a:pt x="3903" y="5236"/>
                    <a:pt x="3903" y="5236"/>
                  </a:cubicBezTo>
                  <a:cubicBezTo>
                    <a:pt x="4063" y="5236"/>
                    <a:pt x="4197" y="5103"/>
                    <a:pt x="4197" y="4943"/>
                  </a:cubicBezTo>
                  <a:lnTo>
                    <a:pt x="4197" y="294"/>
                  </a:lnTo>
                  <a:close/>
                  <a:moveTo>
                    <a:pt x="4125" y="4938"/>
                  </a:moveTo>
                  <a:lnTo>
                    <a:pt x="4125" y="4938"/>
                  </a:lnTo>
                  <a:cubicBezTo>
                    <a:pt x="4125" y="5067"/>
                    <a:pt x="4027" y="5164"/>
                    <a:pt x="3898" y="5164"/>
                  </a:cubicBezTo>
                  <a:cubicBezTo>
                    <a:pt x="288" y="5164"/>
                    <a:pt x="288" y="5164"/>
                    <a:pt x="288" y="5164"/>
                  </a:cubicBezTo>
                  <a:cubicBezTo>
                    <a:pt x="159" y="5164"/>
                    <a:pt x="62" y="5067"/>
                    <a:pt x="62" y="4938"/>
                  </a:cubicBezTo>
                  <a:cubicBezTo>
                    <a:pt x="62" y="294"/>
                    <a:pt x="62" y="294"/>
                    <a:pt x="62" y="294"/>
                  </a:cubicBezTo>
                  <a:cubicBezTo>
                    <a:pt x="62" y="165"/>
                    <a:pt x="159" y="62"/>
                    <a:pt x="288" y="62"/>
                  </a:cubicBezTo>
                  <a:cubicBezTo>
                    <a:pt x="3898" y="62"/>
                    <a:pt x="3898" y="62"/>
                    <a:pt x="3898" y="62"/>
                  </a:cubicBezTo>
                  <a:cubicBezTo>
                    <a:pt x="4027" y="62"/>
                    <a:pt x="4125" y="165"/>
                    <a:pt x="4125" y="294"/>
                  </a:cubicBezTo>
                  <a:lnTo>
                    <a:pt x="4125" y="4938"/>
                  </a:lnTo>
                  <a:close/>
                </a:path>
              </a:pathLst>
            </a:custGeom>
            <a:solidFill>
              <a:srgbClr val="72BF4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33"/>
            </a:p>
          </p:txBody>
        </p:sp>
        <p:sp>
          <p:nvSpPr>
            <p:cNvPr id="11" name="Freeform 26">
              <a:extLst>
                <a:ext uri="{FF2B5EF4-FFF2-40B4-BE49-F238E27FC236}">
                  <a16:creationId xmlns:a16="http://schemas.microsoft.com/office/drawing/2014/main" id="{7921CE3D-D16A-47C6-9504-B1799644E0F8}"/>
                </a:ext>
              </a:extLst>
            </p:cNvPr>
            <p:cNvSpPr>
              <a:spLocks noChangeArrowheads="1"/>
            </p:cNvSpPr>
            <p:nvPr/>
          </p:nvSpPr>
          <p:spPr bwMode="auto">
            <a:xfrm>
              <a:off x="3322" y="1906"/>
              <a:ext cx="812" cy="1059"/>
            </a:xfrm>
            <a:custGeom>
              <a:avLst/>
              <a:gdLst>
                <a:gd name="T0" fmla="*/ 3389 w 3586"/>
                <a:gd name="T1" fmla="*/ 0 h 4676"/>
                <a:gd name="T2" fmla="*/ 3389 w 3586"/>
                <a:gd name="T3" fmla="*/ 0 h 4676"/>
                <a:gd name="T4" fmla="*/ 196 w 3586"/>
                <a:gd name="T5" fmla="*/ 0 h 4676"/>
                <a:gd name="T6" fmla="*/ 0 w 3586"/>
                <a:gd name="T7" fmla="*/ 195 h 4676"/>
                <a:gd name="T8" fmla="*/ 0 w 3586"/>
                <a:gd name="T9" fmla="*/ 4485 h 4676"/>
                <a:gd name="T10" fmla="*/ 196 w 3586"/>
                <a:gd name="T11" fmla="*/ 4675 h 4676"/>
                <a:gd name="T12" fmla="*/ 3389 w 3586"/>
                <a:gd name="T13" fmla="*/ 4675 h 4676"/>
                <a:gd name="T14" fmla="*/ 3585 w 3586"/>
                <a:gd name="T15" fmla="*/ 4485 h 4676"/>
                <a:gd name="T16" fmla="*/ 3585 w 3586"/>
                <a:gd name="T17" fmla="*/ 195 h 4676"/>
                <a:gd name="T18" fmla="*/ 3389 w 3586"/>
                <a:gd name="T19" fmla="*/ 0 h 4676"/>
                <a:gd name="T20" fmla="*/ 2110 w 3586"/>
                <a:gd name="T21" fmla="*/ 206 h 4676"/>
                <a:gd name="T22" fmla="*/ 2110 w 3586"/>
                <a:gd name="T23" fmla="*/ 206 h 4676"/>
                <a:gd name="T24" fmla="*/ 2176 w 3586"/>
                <a:gd name="T25" fmla="*/ 273 h 4676"/>
                <a:gd name="T26" fmla="*/ 2110 w 3586"/>
                <a:gd name="T27" fmla="*/ 334 h 4676"/>
                <a:gd name="T28" fmla="*/ 2048 w 3586"/>
                <a:gd name="T29" fmla="*/ 273 h 4676"/>
                <a:gd name="T30" fmla="*/ 2110 w 3586"/>
                <a:gd name="T31" fmla="*/ 206 h 4676"/>
                <a:gd name="T32" fmla="*/ 1919 w 3586"/>
                <a:gd name="T33" fmla="*/ 206 h 4676"/>
                <a:gd name="T34" fmla="*/ 1919 w 3586"/>
                <a:gd name="T35" fmla="*/ 206 h 4676"/>
                <a:gd name="T36" fmla="*/ 1981 w 3586"/>
                <a:gd name="T37" fmla="*/ 273 h 4676"/>
                <a:gd name="T38" fmla="*/ 1919 w 3586"/>
                <a:gd name="T39" fmla="*/ 334 h 4676"/>
                <a:gd name="T40" fmla="*/ 1852 w 3586"/>
                <a:gd name="T41" fmla="*/ 273 h 4676"/>
                <a:gd name="T42" fmla="*/ 1919 w 3586"/>
                <a:gd name="T43" fmla="*/ 206 h 4676"/>
                <a:gd name="T44" fmla="*/ 1724 w 3586"/>
                <a:gd name="T45" fmla="*/ 206 h 4676"/>
                <a:gd name="T46" fmla="*/ 1724 w 3586"/>
                <a:gd name="T47" fmla="*/ 206 h 4676"/>
                <a:gd name="T48" fmla="*/ 1785 w 3586"/>
                <a:gd name="T49" fmla="*/ 273 h 4676"/>
                <a:gd name="T50" fmla="*/ 1724 w 3586"/>
                <a:gd name="T51" fmla="*/ 334 h 4676"/>
                <a:gd name="T52" fmla="*/ 1657 w 3586"/>
                <a:gd name="T53" fmla="*/ 273 h 4676"/>
                <a:gd name="T54" fmla="*/ 1724 w 3586"/>
                <a:gd name="T55" fmla="*/ 206 h 4676"/>
                <a:gd name="T56" fmla="*/ 1528 w 3586"/>
                <a:gd name="T57" fmla="*/ 206 h 4676"/>
                <a:gd name="T58" fmla="*/ 1528 w 3586"/>
                <a:gd name="T59" fmla="*/ 206 h 4676"/>
                <a:gd name="T60" fmla="*/ 1590 w 3586"/>
                <a:gd name="T61" fmla="*/ 273 h 4676"/>
                <a:gd name="T62" fmla="*/ 1528 w 3586"/>
                <a:gd name="T63" fmla="*/ 334 h 4676"/>
                <a:gd name="T64" fmla="*/ 1461 w 3586"/>
                <a:gd name="T65" fmla="*/ 273 h 4676"/>
                <a:gd name="T66" fmla="*/ 1528 w 3586"/>
                <a:gd name="T67" fmla="*/ 206 h 4676"/>
                <a:gd name="T68" fmla="*/ 1791 w 3586"/>
                <a:gd name="T69" fmla="*/ 4377 h 4676"/>
                <a:gd name="T70" fmla="*/ 1791 w 3586"/>
                <a:gd name="T71" fmla="*/ 4377 h 4676"/>
                <a:gd name="T72" fmla="*/ 1662 w 3586"/>
                <a:gd name="T73" fmla="*/ 4248 h 4676"/>
                <a:gd name="T74" fmla="*/ 1791 w 3586"/>
                <a:gd name="T75" fmla="*/ 4115 h 4676"/>
                <a:gd name="T76" fmla="*/ 1924 w 3586"/>
                <a:gd name="T77" fmla="*/ 4248 h 4676"/>
                <a:gd name="T78" fmla="*/ 1791 w 3586"/>
                <a:gd name="T79" fmla="*/ 4377 h 4676"/>
                <a:gd name="T80" fmla="*/ 1791 w 3586"/>
                <a:gd name="T81" fmla="*/ 3641 h 4676"/>
                <a:gd name="T82" fmla="*/ 1791 w 3586"/>
                <a:gd name="T83" fmla="*/ 3641 h 4676"/>
                <a:gd name="T84" fmla="*/ 494 w 3586"/>
                <a:gd name="T85" fmla="*/ 2340 h 4676"/>
                <a:gd name="T86" fmla="*/ 1791 w 3586"/>
                <a:gd name="T87" fmla="*/ 1039 h 4676"/>
                <a:gd name="T88" fmla="*/ 3091 w 3586"/>
                <a:gd name="T89" fmla="*/ 2340 h 4676"/>
                <a:gd name="T90" fmla="*/ 1791 w 3586"/>
                <a:gd name="T91" fmla="*/ 3641 h 4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86" h="4676">
                  <a:moveTo>
                    <a:pt x="3389" y="0"/>
                  </a:moveTo>
                  <a:lnTo>
                    <a:pt x="3389" y="0"/>
                  </a:lnTo>
                  <a:cubicBezTo>
                    <a:pt x="196" y="0"/>
                    <a:pt x="196" y="0"/>
                    <a:pt x="196" y="0"/>
                  </a:cubicBezTo>
                  <a:cubicBezTo>
                    <a:pt x="88" y="0"/>
                    <a:pt x="0" y="87"/>
                    <a:pt x="0" y="195"/>
                  </a:cubicBezTo>
                  <a:cubicBezTo>
                    <a:pt x="0" y="4485"/>
                    <a:pt x="0" y="4485"/>
                    <a:pt x="0" y="4485"/>
                  </a:cubicBezTo>
                  <a:cubicBezTo>
                    <a:pt x="0" y="4588"/>
                    <a:pt x="88" y="4675"/>
                    <a:pt x="196" y="4675"/>
                  </a:cubicBezTo>
                  <a:cubicBezTo>
                    <a:pt x="3389" y="4675"/>
                    <a:pt x="3389" y="4675"/>
                    <a:pt x="3389" y="4675"/>
                  </a:cubicBezTo>
                  <a:cubicBezTo>
                    <a:pt x="3498" y="4675"/>
                    <a:pt x="3585" y="4588"/>
                    <a:pt x="3585" y="4485"/>
                  </a:cubicBezTo>
                  <a:cubicBezTo>
                    <a:pt x="3585" y="195"/>
                    <a:pt x="3585" y="195"/>
                    <a:pt x="3585" y="195"/>
                  </a:cubicBezTo>
                  <a:cubicBezTo>
                    <a:pt x="3585" y="87"/>
                    <a:pt x="3498" y="0"/>
                    <a:pt x="3389" y="0"/>
                  </a:cubicBezTo>
                  <a:close/>
                  <a:moveTo>
                    <a:pt x="2110" y="206"/>
                  </a:moveTo>
                  <a:lnTo>
                    <a:pt x="2110" y="206"/>
                  </a:lnTo>
                  <a:cubicBezTo>
                    <a:pt x="2146" y="206"/>
                    <a:pt x="2176" y="237"/>
                    <a:pt x="2176" y="273"/>
                  </a:cubicBezTo>
                  <a:cubicBezTo>
                    <a:pt x="2176" y="309"/>
                    <a:pt x="2146" y="334"/>
                    <a:pt x="2110" y="334"/>
                  </a:cubicBezTo>
                  <a:cubicBezTo>
                    <a:pt x="2074" y="334"/>
                    <a:pt x="2048" y="309"/>
                    <a:pt x="2048" y="273"/>
                  </a:cubicBezTo>
                  <a:cubicBezTo>
                    <a:pt x="2048" y="237"/>
                    <a:pt x="2074" y="206"/>
                    <a:pt x="2110" y="206"/>
                  </a:cubicBezTo>
                  <a:close/>
                  <a:moveTo>
                    <a:pt x="1919" y="206"/>
                  </a:moveTo>
                  <a:lnTo>
                    <a:pt x="1919" y="206"/>
                  </a:lnTo>
                  <a:cubicBezTo>
                    <a:pt x="1955" y="206"/>
                    <a:pt x="1981" y="237"/>
                    <a:pt x="1981" y="273"/>
                  </a:cubicBezTo>
                  <a:cubicBezTo>
                    <a:pt x="1981" y="309"/>
                    <a:pt x="1955" y="334"/>
                    <a:pt x="1919" y="334"/>
                  </a:cubicBezTo>
                  <a:cubicBezTo>
                    <a:pt x="1883" y="334"/>
                    <a:pt x="1852" y="309"/>
                    <a:pt x="1852" y="273"/>
                  </a:cubicBezTo>
                  <a:cubicBezTo>
                    <a:pt x="1852" y="237"/>
                    <a:pt x="1883" y="206"/>
                    <a:pt x="1919" y="206"/>
                  </a:cubicBezTo>
                  <a:close/>
                  <a:moveTo>
                    <a:pt x="1724" y="206"/>
                  </a:moveTo>
                  <a:lnTo>
                    <a:pt x="1724" y="206"/>
                  </a:lnTo>
                  <a:cubicBezTo>
                    <a:pt x="1760" y="206"/>
                    <a:pt x="1785" y="237"/>
                    <a:pt x="1785" y="273"/>
                  </a:cubicBezTo>
                  <a:cubicBezTo>
                    <a:pt x="1785" y="309"/>
                    <a:pt x="1760" y="334"/>
                    <a:pt x="1724" y="334"/>
                  </a:cubicBezTo>
                  <a:cubicBezTo>
                    <a:pt x="1688" y="334"/>
                    <a:pt x="1657" y="309"/>
                    <a:pt x="1657" y="273"/>
                  </a:cubicBezTo>
                  <a:cubicBezTo>
                    <a:pt x="1657" y="237"/>
                    <a:pt x="1688" y="206"/>
                    <a:pt x="1724" y="206"/>
                  </a:cubicBezTo>
                  <a:close/>
                  <a:moveTo>
                    <a:pt x="1528" y="206"/>
                  </a:moveTo>
                  <a:lnTo>
                    <a:pt x="1528" y="206"/>
                  </a:lnTo>
                  <a:cubicBezTo>
                    <a:pt x="1564" y="206"/>
                    <a:pt x="1590" y="237"/>
                    <a:pt x="1590" y="273"/>
                  </a:cubicBezTo>
                  <a:cubicBezTo>
                    <a:pt x="1590" y="309"/>
                    <a:pt x="1564" y="334"/>
                    <a:pt x="1528" y="334"/>
                  </a:cubicBezTo>
                  <a:cubicBezTo>
                    <a:pt x="1492" y="334"/>
                    <a:pt x="1461" y="309"/>
                    <a:pt x="1461" y="273"/>
                  </a:cubicBezTo>
                  <a:cubicBezTo>
                    <a:pt x="1461" y="237"/>
                    <a:pt x="1492" y="206"/>
                    <a:pt x="1528" y="206"/>
                  </a:cubicBezTo>
                  <a:close/>
                  <a:moveTo>
                    <a:pt x="1791" y="4377"/>
                  </a:moveTo>
                  <a:lnTo>
                    <a:pt x="1791" y="4377"/>
                  </a:lnTo>
                  <a:cubicBezTo>
                    <a:pt x="1719" y="4377"/>
                    <a:pt x="1662" y="4320"/>
                    <a:pt x="1662" y="4248"/>
                  </a:cubicBezTo>
                  <a:cubicBezTo>
                    <a:pt x="1662" y="4176"/>
                    <a:pt x="1719" y="4115"/>
                    <a:pt x="1791" y="4115"/>
                  </a:cubicBezTo>
                  <a:cubicBezTo>
                    <a:pt x="1863" y="4115"/>
                    <a:pt x="1924" y="4176"/>
                    <a:pt x="1924" y="4248"/>
                  </a:cubicBezTo>
                  <a:cubicBezTo>
                    <a:pt x="1924" y="4320"/>
                    <a:pt x="1863" y="4377"/>
                    <a:pt x="1791" y="4377"/>
                  </a:cubicBezTo>
                  <a:close/>
                  <a:moveTo>
                    <a:pt x="1791" y="3641"/>
                  </a:moveTo>
                  <a:lnTo>
                    <a:pt x="1791" y="3641"/>
                  </a:lnTo>
                  <a:cubicBezTo>
                    <a:pt x="1076" y="3641"/>
                    <a:pt x="494" y="3055"/>
                    <a:pt x="494" y="2340"/>
                  </a:cubicBezTo>
                  <a:cubicBezTo>
                    <a:pt x="494" y="1621"/>
                    <a:pt x="1076" y="1039"/>
                    <a:pt x="1791" y="1039"/>
                  </a:cubicBezTo>
                  <a:cubicBezTo>
                    <a:pt x="2511" y="1039"/>
                    <a:pt x="3091" y="1621"/>
                    <a:pt x="3091" y="2340"/>
                  </a:cubicBezTo>
                  <a:cubicBezTo>
                    <a:pt x="3091" y="3055"/>
                    <a:pt x="2511" y="3641"/>
                    <a:pt x="1791" y="3641"/>
                  </a:cubicBezTo>
                  <a:close/>
                </a:path>
              </a:pathLst>
            </a:custGeom>
            <a:solidFill>
              <a:srgbClr val="72BF4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33"/>
            </a:p>
          </p:txBody>
        </p:sp>
        <p:sp>
          <p:nvSpPr>
            <p:cNvPr id="12" name="Freeform 27">
              <a:extLst>
                <a:ext uri="{FF2B5EF4-FFF2-40B4-BE49-F238E27FC236}">
                  <a16:creationId xmlns:a16="http://schemas.microsoft.com/office/drawing/2014/main" id="{28EBEED8-0CD2-4A41-BFEA-9A012654CE1C}"/>
                </a:ext>
              </a:extLst>
            </p:cNvPr>
            <p:cNvSpPr>
              <a:spLocks noChangeArrowheads="1"/>
            </p:cNvSpPr>
            <p:nvPr/>
          </p:nvSpPr>
          <p:spPr bwMode="auto">
            <a:xfrm>
              <a:off x="3615" y="2256"/>
              <a:ext cx="288" cy="361"/>
            </a:xfrm>
            <a:custGeom>
              <a:avLst/>
              <a:gdLst>
                <a:gd name="T0" fmla="*/ 1172 w 1276"/>
                <a:gd name="T1" fmla="*/ 716 h 1595"/>
                <a:gd name="T2" fmla="*/ 1172 w 1276"/>
                <a:gd name="T3" fmla="*/ 716 h 1595"/>
                <a:gd name="T4" fmla="*/ 133 w 1276"/>
                <a:gd name="T5" fmla="*/ 62 h 1595"/>
                <a:gd name="T6" fmla="*/ 61 w 1276"/>
                <a:gd name="T7" fmla="*/ 134 h 1595"/>
                <a:gd name="T8" fmla="*/ 344 w 1276"/>
                <a:gd name="T9" fmla="*/ 797 h 1595"/>
                <a:gd name="T10" fmla="*/ 61 w 1276"/>
                <a:gd name="T11" fmla="*/ 1455 h 1595"/>
                <a:gd name="T12" fmla="*/ 133 w 1276"/>
                <a:gd name="T13" fmla="*/ 1527 h 1595"/>
                <a:gd name="T14" fmla="*/ 1172 w 1276"/>
                <a:gd name="T15" fmla="*/ 874 h 1595"/>
                <a:gd name="T16" fmla="*/ 1172 w 1276"/>
                <a:gd name="T17" fmla="*/ 716 h 1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6" h="1595">
                  <a:moveTo>
                    <a:pt x="1172" y="716"/>
                  </a:moveTo>
                  <a:lnTo>
                    <a:pt x="1172" y="716"/>
                  </a:lnTo>
                  <a:cubicBezTo>
                    <a:pt x="133" y="62"/>
                    <a:pt x="133" y="62"/>
                    <a:pt x="133" y="62"/>
                  </a:cubicBezTo>
                  <a:cubicBezTo>
                    <a:pt x="31" y="0"/>
                    <a:pt x="0" y="36"/>
                    <a:pt x="61" y="134"/>
                  </a:cubicBezTo>
                  <a:cubicBezTo>
                    <a:pt x="61" y="134"/>
                    <a:pt x="344" y="556"/>
                    <a:pt x="344" y="797"/>
                  </a:cubicBezTo>
                  <a:cubicBezTo>
                    <a:pt x="344" y="797"/>
                    <a:pt x="344" y="1039"/>
                    <a:pt x="61" y="1455"/>
                  </a:cubicBezTo>
                  <a:cubicBezTo>
                    <a:pt x="0" y="1558"/>
                    <a:pt x="31" y="1594"/>
                    <a:pt x="133" y="1527"/>
                  </a:cubicBezTo>
                  <a:cubicBezTo>
                    <a:pt x="1172" y="874"/>
                    <a:pt x="1172" y="874"/>
                    <a:pt x="1172" y="874"/>
                  </a:cubicBezTo>
                  <a:cubicBezTo>
                    <a:pt x="1275" y="807"/>
                    <a:pt x="1275" y="781"/>
                    <a:pt x="1172" y="716"/>
                  </a:cubicBezTo>
                </a:path>
              </a:pathLst>
            </a:custGeom>
            <a:solidFill>
              <a:srgbClr val="72BF4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33"/>
            </a:p>
          </p:txBody>
        </p:sp>
      </p:grpSp>
      <p:pic>
        <p:nvPicPr>
          <p:cNvPr id="7" name="Picture 6" descr="A screenshot of a social media post&#10;&#10;Description automatically generated">
            <a:extLst>
              <a:ext uri="{FF2B5EF4-FFF2-40B4-BE49-F238E27FC236}">
                <a16:creationId xmlns:a16="http://schemas.microsoft.com/office/drawing/2014/main" id="{EB8B489D-C701-4117-8BA2-A7F5F922385E}"/>
              </a:ext>
            </a:extLst>
          </p:cNvPr>
          <p:cNvPicPr>
            <a:picLocks noChangeAspect="1"/>
          </p:cNvPicPr>
          <p:nvPr/>
        </p:nvPicPr>
        <p:blipFill>
          <a:blip r:embed="rId3"/>
          <a:stretch>
            <a:fillRect/>
          </a:stretch>
        </p:blipFill>
        <p:spPr>
          <a:xfrm>
            <a:off x="-1" y="1811131"/>
            <a:ext cx="12184183" cy="3778639"/>
          </a:xfrm>
          <a:prstGeom prst="rect">
            <a:avLst/>
          </a:prstGeom>
        </p:spPr>
      </p:pic>
    </p:spTree>
    <p:extLst>
      <p:ext uri="{BB962C8B-B14F-4D97-AF65-F5344CB8AC3E}">
        <p14:creationId xmlns:p14="http://schemas.microsoft.com/office/powerpoint/2010/main" val="3508729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02936BE-7273-2B43-8345-7D3DE57BF344}"/>
              </a:ext>
            </a:extLst>
          </p:cNvPr>
          <p:cNvSpPr>
            <a:spLocks noGrp="1"/>
          </p:cNvSpPr>
          <p:nvPr>
            <p:ph type="body" sz="quarter" idx="11"/>
          </p:nvPr>
        </p:nvSpPr>
        <p:spPr/>
        <p:txBody>
          <a:bodyPr/>
          <a:lstStyle/>
          <a:p>
            <a:r>
              <a:rPr lang="en-US" dirty="0"/>
              <a:t>Implementation </a:t>
            </a:r>
          </a:p>
        </p:txBody>
      </p:sp>
      <p:grpSp>
        <p:nvGrpSpPr>
          <p:cNvPr id="9" name="Group 24">
            <a:extLst>
              <a:ext uri="{FF2B5EF4-FFF2-40B4-BE49-F238E27FC236}">
                <a16:creationId xmlns:a16="http://schemas.microsoft.com/office/drawing/2014/main" id="{EE3143F5-C841-4C0A-9F3C-F56C63536B51}"/>
              </a:ext>
            </a:extLst>
          </p:cNvPr>
          <p:cNvGrpSpPr>
            <a:grpSpLocks/>
          </p:cNvGrpSpPr>
          <p:nvPr/>
        </p:nvGrpSpPr>
        <p:grpSpPr bwMode="auto">
          <a:xfrm>
            <a:off x="10217426" y="318050"/>
            <a:ext cx="1137039" cy="1351724"/>
            <a:chOff x="3253" y="1843"/>
            <a:chExt cx="951" cy="1186"/>
          </a:xfrm>
        </p:grpSpPr>
        <p:sp>
          <p:nvSpPr>
            <p:cNvPr id="10" name="Freeform 25">
              <a:extLst>
                <a:ext uri="{FF2B5EF4-FFF2-40B4-BE49-F238E27FC236}">
                  <a16:creationId xmlns:a16="http://schemas.microsoft.com/office/drawing/2014/main" id="{59C5F3D8-1680-4063-A4B3-E778082F5224}"/>
                </a:ext>
              </a:extLst>
            </p:cNvPr>
            <p:cNvSpPr>
              <a:spLocks noChangeArrowheads="1"/>
            </p:cNvSpPr>
            <p:nvPr/>
          </p:nvSpPr>
          <p:spPr bwMode="auto">
            <a:xfrm>
              <a:off x="3253" y="1843"/>
              <a:ext cx="951" cy="1187"/>
            </a:xfrm>
            <a:custGeom>
              <a:avLst/>
              <a:gdLst>
                <a:gd name="T0" fmla="*/ 4197 w 4198"/>
                <a:gd name="T1" fmla="*/ 294 h 5237"/>
                <a:gd name="T2" fmla="*/ 4197 w 4198"/>
                <a:gd name="T3" fmla="*/ 294 h 5237"/>
                <a:gd name="T4" fmla="*/ 3903 w 4198"/>
                <a:gd name="T5" fmla="*/ 0 h 5237"/>
                <a:gd name="T6" fmla="*/ 293 w 4198"/>
                <a:gd name="T7" fmla="*/ 0 h 5237"/>
                <a:gd name="T8" fmla="*/ 0 w 4198"/>
                <a:gd name="T9" fmla="*/ 294 h 5237"/>
                <a:gd name="T10" fmla="*/ 0 w 4198"/>
                <a:gd name="T11" fmla="*/ 4943 h 5237"/>
                <a:gd name="T12" fmla="*/ 293 w 4198"/>
                <a:gd name="T13" fmla="*/ 5236 h 5237"/>
                <a:gd name="T14" fmla="*/ 3903 w 4198"/>
                <a:gd name="T15" fmla="*/ 5236 h 5237"/>
                <a:gd name="T16" fmla="*/ 4197 w 4198"/>
                <a:gd name="T17" fmla="*/ 4943 h 5237"/>
                <a:gd name="T18" fmla="*/ 4197 w 4198"/>
                <a:gd name="T19" fmla="*/ 294 h 5237"/>
                <a:gd name="T20" fmla="*/ 4125 w 4198"/>
                <a:gd name="T21" fmla="*/ 4938 h 5237"/>
                <a:gd name="T22" fmla="*/ 4125 w 4198"/>
                <a:gd name="T23" fmla="*/ 4938 h 5237"/>
                <a:gd name="T24" fmla="*/ 3898 w 4198"/>
                <a:gd name="T25" fmla="*/ 5164 h 5237"/>
                <a:gd name="T26" fmla="*/ 288 w 4198"/>
                <a:gd name="T27" fmla="*/ 5164 h 5237"/>
                <a:gd name="T28" fmla="*/ 62 w 4198"/>
                <a:gd name="T29" fmla="*/ 4938 h 5237"/>
                <a:gd name="T30" fmla="*/ 62 w 4198"/>
                <a:gd name="T31" fmla="*/ 294 h 5237"/>
                <a:gd name="T32" fmla="*/ 288 w 4198"/>
                <a:gd name="T33" fmla="*/ 62 h 5237"/>
                <a:gd name="T34" fmla="*/ 3898 w 4198"/>
                <a:gd name="T35" fmla="*/ 62 h 5237"/>
                <a:gd name="T36" fmla="*/ 4125 w 4198"/>
                <a:gd name="T37" fmla="*/ 294 h 5237"/>
                <a:gd name="T38" fmla="*/ 4125 w 4198"/>
                <a:gd name="T39" fmla="*/ 4938 h 5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98" h="5237">
                  <a:moveTo>
                    <a:pt x="4197" y="294"/>
                  </a:moveTo>
                  <a:lnTo>
                    <a:pt x="4197" y="294"/>
                  </a:lnTo>
                  <a:cubicBezTo>
                    <a:pt x="4197" y="134"/>
                    <a:pt x="4063" y="0"/>
                    <a:pt x="3903" y="0"/>
                  </a:cubicBezTo>
                  <a:cubicBezTo>
                    <a:pt x="293" y="0"/>
                    <a:pt x="293" y="0"/>
                    <a:pt x="293" y="0"/>
                  </a:cubicBezTo>
                  <a:cubicBezTo>
                    <a:pt x="129" y="0"/>
                    <a:pt x="0" y="134"/>
                    <a:pt x="0" y="294"/>
                  </a:cubicBezTo>
                  <a:cubicBezTo>
                    <a:pt x="0" y="4943"/>
                    <a:pt x="0" y="4943"/>
                    <a:pt x="0" y="4943"/>
                  </a:cubicBezTo>
                  <a:cubicBezTo>
                    <a:pt x="0" y="5103"/>
                    <a:pt x="129" y="5236"/>
                    <a:pt x="293" y="5236"/>
                  </a:cubicBezTo>
                  <a:cubicBezTo>
                    <a:pt x="3903" y="5236"/>
                    <a:pt x="3903" y="5236"/>
                    <a:pt x="3903" y="5236"/>
                  </a:cubicBezTo>
                  <a:cubicBezTo>
                    <a:pt x="4063" y="5236"/>
                    <a:pt x="4197" y="5103"/>
                    <a:pt x="4197" y="4943"/>
                  </a:cubicBezTo>
                  <a:lnTo>
                    <a:pt x="4197" y="294"/>
                  </a:lnTo>
                  <a:close/>
                  <a:moveTo>
                    <a:pt x="4125" y="4938"/>
                  </a:moveTo>
                  <a:lnTo>
                    <a:pt x="4125" y="4938"/>
                  </a:lnTo>
                  <a:cubicBezTo>
                    <a:pt x="4125" y="5067"/>
                    <a:pt x="4027" y="5164"/>
                    <a:pt x="3898" y="5164"/>
                  </a:cubicBezTo>
                  <a:cubicBezTo>
                    <a:pt x="288" y="5164"/>
                    <a:pt x="288" y="5164"/>
                    <a:pt x="288" y="5164"/>
                  </a:cubicBezTo>
                  <a:cubicBezTo>
                    <a:pt x="159" y="5164"/>
                    <a:pt x="62" y="5067"/>
                    <a:pt x="62" y="4938"/>
                  </a:cubicBezTo>
                  <a:cubicBezTo>
                    <a:pt x="62" y="294"/>
                    <a:pt x="62" y="294"/>
                    <a:pt x="62" y="294"/>
                  </a:cubicBezTo>
                  <a:cubicBezTo>
                    <a:pt x="62" y="165"/>
                    <a:pt x="159" y="62"/>
                    <a:pt x="288" y="62"/>
                  </a:cubicBezTo>
                  <a:cubicBezTo>
                    <a:pt x="3898" y="62"/>
                    <a:pt x="3898" y="62"/>
                    <a:pt x="3898" y="62"/>
                  </a:cubicBezTo>
                  <a:cubicBezTo>
                    <a:pt x="4027" y="62"/>
                    <a:pt x="4125" y="165"/>
                    <a:pt x="4125" y="294"/>
                  </a:cubicBezTo>
                  <a:lnTo>
                    <a:pt x="4125" y="4938"/>
                  </a:lnTo>
                  <a:close/>
                </a:path>
              </a:pathLst>
            </a:custGeom>
            <a:solidFill>
              <a:srgbClr val="72BF4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33"/>
            </a:p>
          </p:txBody>
        </p:sp>
        <p:sp>
          <p:nvSpPr>
            <p:cNvPr id="11" name="Freeform 26">
              <a:extLst>
                <a:ext uri="{FF2B5EF4-FFF2-40B4-BE49-F238E27FC236}">
                  <a16:creationId xmlns:a16="http://schemas.microsoft.com/office/drawing/2014/main" id="{7921CE3D-D16A-47C6-9504-B1799644E0F8}"/>
                </a:ext>
              </a:extLst>
            </p:cNvPr>
            <p:cNvSpPr>
              <a:spLocks noChangeArrowheads="1"/>
            </p:cNvSpPr>
            <p:nvPr/>
          </p:nvSpPr>
          <p:spPr bwMode="auto">
            <a:xfrm>
              <a:off x="3322" y="1906"/>
              <a:ext cx="812" cy="1059"/>
            </a:xfrm>
            <a:custGeom>
              <a:avLst/>
              <a:gdLst>
                <a:gd name="T0" fmla="*/ 3389 w 3586"/>
                <a:gd name="T1" fmla="*/ 0 h 4676"/>
                <a:gd name="T2" fmla="*/ 3389 w 3586"/>
                <a:gd name="T3" fmla="*/ 0 h 4676"/>
                <a:gd name="T4" fmla="*/ 196 w 3586"/>
                <a:gd name="T5" fmla="*/ 0 h 4676"/>
                <a:gd name="T6" fmla="*/ 0 w 3586"/>
                <a:gd name="T7" fmla="*/ 195 h 4676"/>
                <a:gd name="T8" fmla="*/ 0 w 3586"/>
                <a:gd name="T9" fmla="*/ 4485 h 4676"/>
                <a:gd name="T10" fmla="*/ 196 w 3586"/>
                <a:gd name="T11" fmla="*/ 4675 h 4676"/>
                <a:gd name="T12" fmla="*/ 3389 w 3586"/>
                <a:gd name="T13" fmla="*/ 4675 h 4676"/>
                <a:gd name="T14" fmla="*/ 3585 w 3586"/>
                <a:gd name="T15" fmla="*/ 4485 h 4676"/>
                <a:gd name="T16" fmla="*/ 3585 w 3586"/>
                <a:gd name="T17" fmla="*/ 195 h 4676"/>
                <a:gd name="T18" fmla="*/ 3389 w 3586"/>
                <a:gd name="T19" fmla="*/ 0 h 4676"/>
                <a:gd name="T20" fmla="*/ 2110 w 3586"/>
                <a:gd name="T21" fmla="*/ 206 h 4676"/>
                <a:gd name="T22" fmla="*/ 2110 w 3586"/>
                <a:gd name="T23" fmla="*/ 206 h 4676"/>
                <a:gd name="T24" fmla="*/ 2176 w 3586"/>
                <a:gd name="T25" fmla="*/ 273 h 4676"/>
                <a:gd name="T26" fmla="*/ 2110 w 3586"/>
                <a:gd name="T27" fmla="*/ 334 h 4676"/>
                <a:gd name="T28" fmla="*/ 2048 w 3586"/>
                <a:gd name="T29" fmla="*/ 273 h 4676"/>
                <a:gd name="T30" fmla="*/ 2110 w 3586"/>
                <a:gd name="T31" fmla="*/ 206 h 4676"/>
                <a:gd name="T32" fmla="*/ 1919 w 3586"/>
                <a:gd name="T33" fmla="*/ 206 h 4676"/>
                <a:gd name="T34" fmla="*/ 1919 w 3586"/>
                <a:gd name="T35" fmla="*/ 206 h 4676"/>
                <a:gd name="T36" fmla="*/ 1981 w 3586"/>
                <a:gd name="T37" fmla="*/ 273 h 4676"/>
                <a:gd name="T38" fmla="*/ 1919 w 3586"/>
                <a:gd name="T39" fmla="*/ 334 h 4676"/>
                <a:gd name="T40" fmla="*/ 1852 w 3586"/>
                <a:gd name="T41" fmla="*/ 273 h 4676"/>
                <a:gd name="T42" fmla="*/ 1919 w 3586"/>
                <a:gd name="T43" fmla="*/ 206 h 4676"/>
                <a:gd name="T44" fmla="*/ 1724 w 3586"/>
                <a:gd name="T45" fmla="*/ 206 h 4676"/>
                <a:gd name="T46" fmla="*/ 1724 w 3586"/>
                <a:gd name="T47" fmla="*/ 206 h 4676"/>
                <a:gd name="T48" fmla="*/ 1785 w 3586"/>
                <a:gd name="T49" fmla="*/ 273 h 4676"/>
                <a:gd name="T50" fmla="*/ 1724 w 3586"/>
                <a:gd name="T51" fmla="*/ 334 h 4676"/>
                <a:gd name="T52" fmla="*/ 1657 w 3586"/>
                <a:gd name="T53" fmla="*/ 273 h 4676"/>
                <a:gd name="T54" fmla="*/ 1724 w 3586"/>
                <a:gd name="T55" fmla="*/ 206 h 4676"/>
                <a:gd name="T56" fmla="*/ 1528 w 3586"/>
                <a:gd name="T57" fmla="*/ 206 h 4676"/>
                <a:gd name="T58" fmla="*/ 1528 w 3586"/>
                <a:gd name="T59" fmla="*/ 206 h 4676"/>
                <a:gd name="T60" fmla="*/ 1590 w 3586"/>
                <a:gd name="T61" fmla="*/ 273 h 4676"/>
                <a:gd name="T62" fmla="*/ 1528 w 3586"/>
                <a:gd name="T63" fmla="*/ 334 h 4676"/>
                <a:gd name="T64" fmla="*/ 1461 w 3586"/>
                <a:gd name="T65" fmla="*/ 273 h 4676"/>
                <a:gd name="T66" fmla="*/ 1528 w 3586"/>
                <a:gd name="T67" fmla="*/ 206 h 4676"/>
                <a:gd name="T68" fmla="*/ 1791 w 3586"/>
                <a:gd name="T69" fmla="*/ 4377 h 4676"/>
                <a:gd name="T70" fmla="*/ 1791 w 3586"/>
                <a:gd name="T71" fmla="*/ 4377 h 4676"/>
                <a:gd name="T72" fmla="*/ 1662 w 3586"/>
                <a:gd name="T73" fmla="*/ 4248 h 4676"/>
                <a:gd name="T74" fmla="*/ 1791 w 3586"/>
                <a:gd name="T75" fmla="*/ 4115 h 4676"/>
                <a:gd name="T76" fmla="*/ 1924 w 3586"/>
                <a:gd name="T77" fmla="*/ 4248 h 4676"/>
                <a:gd name="T78" fmla="*/ 1791 w 3586"/>
                <a:gd name="T79" fmla="*/ 4377 h 4676"/>
                <a:gd name="T80" fmla="*/ 1791 w 3586"/>
                <a:gd name="T81" fmla="*/ 3641 h 4676"/>
                <a:gd name="T82" fmla="*/ 1791 w 3586"/>
                <a:gd name="T83" fmla="*/ 3641 h 4676"/>
                <a:gd name="T84" fmla="*/ 494 w 3586"/>
                <a:gd name="T85" fmla="*/ 2340 h 4676"/>
                <a:gd name="T86" fmla="*/ 1791 w 3586"/>
                <a:gd name="T87" fmla="*/ 1039 h 4676"/>
                <a:gd name="T88" fmla="*/ 3091 w 3586"/>
                <a:gd name="T89" fmla="*/ 2340 h 4676"/>
                <a:gd name="T90" fmla="*/ 1791 w 3586"/>
                <a:gd name="T91" fmla="*/ 3641 h 4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86" h="4676">
                  <a:moveTo>
                    <a:pt x="3389" y="0"/>
                  </a:moveTo>
                  <a:lnTo>
                    <a:pt x="3389" y="0"/>
                  </a:lnTo>
                  <a:cubicBezTo>
                    <a:pt x="196" y="0"/>
                    <a:pt x="196" y="0"/>
                    <a:pt x="196" y="0"/>
                  </a:cubicBezTo>
                  <a:cubicBezTo>
                    <a:pt x="88" y="0"/>
                    <a:pt x="0" y="87"/>
                    <a:pt x="0" y="195"/>
                  </a:cubicBezTo>
                  <a:cubicBezTo>
                    <a:pt x="0" y="4485"/>
                    <a:pt x="0" y="4485"/>
                    <a:pt x="0" y="4485"/>
                  </a:cubicBezTo>
                  <a:cubicBezTo>
                    <a:pt x="0" y="4588"/>
                    <a:pt x="88" y="4675"/>
                    <a:pt x="196" y="4675"/>
                  </a:cubicBezTo>
                  <a:cubicBezTo>
                    <a:pt x="3389" y="4675"/>
                    <a:pt x="3389" y="4675"/>
                    <a:pt x="3389" y="4675"/>
                  </a:cubicBezTo>
                  <a:cubicBezTo>
                    <a:pt x="3498" y="4675"/>
                    <a:pt x="3585" y="4588"/>
                    <a:pt x="3585" y="4485"/>
                  </a:cubicBezTo>
                  <a:cubicBezTo>
                    <a:pt x="3585" y="195"/>
                    <a:pt x="3585" y="195"/>
                    <a:pt x="3585" y="195"/>
                  </a:cubicBezTo>
                  <a:cubicBezTo>
                    <a:pt x="3585" y="87"/>
                    <a:pt x="3498" y="0"/>
                    <a:pt x="3389" y="0"/>
                  </a:cubicBezTo>
                  <a:close/>
                  <a:moveTo>
                    <a:pt x="2110" y="206"/>
                  </a:moveTo>
                  <a:lnTo>
                    <a:pt x="2110" y="206"/>
                  </a:lnTo>
                  <a:cubicBezTo>
                    <a:pt x="2146" y="206"/>
                    <a:pt x="2176" y="237"/>
                    <a:pt x="2176" y="273"/>
                  </a:cubicBezTo>
                  <a:cubicBezTo>
                    <a:pt x="2176" y="309"/>
                    <a:pt x="2146" y="334"/>
                    <a:pt x="2110" y="334"/>
                  </a:cubicBezTo>
                  <a:cubicBezTo>
                    <a:pt x="2074" y="334"/>
                    <a:pt x="2048" y="309"/>
                    <a:pt x="2048" y="273"/>
                  </a:cubicBezTo>
                  <a:cubicBezTo>
                    <a:pt x="2048" y="237"/>
                    <a:pt x="2074" y="206"/>
                    <a:pt x="2110" y="206"/>
                  </a:cubicBezTo>
                  <a:close/>
                  <a:moveTo>
                    <a:pt x="1919" y="206"/>
                  </a:moveTo>
                  <a:lnTo>
                    <a:pt x="1919" y="206"/>
                  </a:lnTo>
                  <a:cubicBezTo>
                    <a:pt x="1955" y="206"/>
                    <a:pt x="1981" y="237"/>
                    <a:pt x="1981" y="273"/>
                  </a:cubicBezTo>
                  <a:cubicBezTo>
                    <a:pt x="1981" y="309"/>
                    <a:pt x="1955" y="334"/>
                    <a:pt x="1919" y="334"/>
                  </a:cubicBezTo>
                  <a:cubicBezTo>
                    <a:pt x="1883" y="334"/>
                    <a:pt x="1852" y="309"/>
                    <a:pt x="1852" y="273"/>
                  </a:cubicBezTo>
                  <a:cubicBezTo>
                    <a:pt x="1852" y="237"/>
                    <a:pt x="1883" y="206"/>
                    <a:pt x="1919" y="206"/>
                  </a:cubicBezTo>
                  <a:close/>
                  <a:moveTo>
                    <a:pt x="1724" y="206"/>
                  </a:moveTo>
                  <a:lnTo>
                    <a:pt x="1724" y="206"/>
                  </a:lnTo>
                  <a:cubicBezTo>
                    <a:pt x="1760" y="206"/>
                    <a:pt x="1785" y="237"/>
                    <a:pt x="1785" y="273"/>
                  </a:cubicBezTo>
                  <a:cubicBezTo>
                    <a:pt x="1785" y="309"/>
                    <a:pt x="1760" y="334"/>
                    <a:pt x="1724" y="334"/>
                  </a:cubicBezTo>
                  <a:cubicBezTo>
                    <a:pt x="1688" y="334"/>
                    <a:pt x="1657" y="309"/>
                    <a:pt x="1657" y="273"/>
                  </a:cubicBezTo>
                  <a:cubicBezTo>
                    <a:pt x="1657" y="237"/>
                    <a:pt x="1688" y="206"/>
                    <a:pt x="1724" y="206"/>
                  </a:cubicBezTo>
                  <a:close/>
                  <a:moveTo>
                    <a:pt x="1528" y="206"/>
                  </a:moveTo>
                  <a:lnTo>
                    <a:pt x="1528" y="206"/>
                  </a:lnTo>
                  <a:cubicBezTo>
                    <a:pt x="1564" y="206"/>
                    <a:pt x="1590" y="237"/>
                    <a:pt x="1590" y="273"/>
                  </a:cubicBezTo>
                  <a:cubicBezTo>
                    <a:pt x="1590" y="309"/>
                    <a:pt x="1564" y="334"/>
                    <a:pt x="1528" y="334"/>
                  </a:cubicBezTo>
                  <a:cubicBezTo>
                    <a:pt x="1492" y="334"/>
                    <a:pt x="1461" y="309"/>
                    <a:pt x="1461" y="273"/>
                  </a:cubicBezTo>
                  <a:cubicBezTo>
                    <a:pt x="1461" y="237"/>
                    <a:pt x="1492" y="206"/>
                    <a:pt x="1528" y="206"/>
                  </a:cubicBezTo>
                  <a:close/>
                  <a:moveTo>
                    <a:pt x="1791" y="4377"/>
                  </a:moveTo>
                  <a:lnTo>
                    <a:pt x="1791" y="4377"/>
                  </a:lnTo>
                  <a:cubicBezTo>
                    <a:pt x="1719" y="4377"/>
                    <a:pt x="1662" y="4320"/>
                    <a:pt x="1662" y="4248"/>
                  </a:cubicBezTo>
                  <a:cubicBezTo>
                    <a:pt x="1662" y="4176"/>
                    <a:pt x="1719" y="4115"/>
                    <a:pt x="1791" y="4115"/>
                  </a:cubicBezTo>
                  <a:cubicBezTo>
                    <a:pt x="1863" y="4115"/>
                    <a:pt x="1924" y="4176"/>
                    <a:pt x="1924" y="4248"/>
                  </a:cubicBezTo>
                  <a:cubicBezTo>
                    <a:pt x="1924" y="4320"/>
                    <a:pt x="1863" y="4377"/>
                    <a:pt x="1791" y="4377"/>
                  </a:cubicBezTo>
                  <a:close/>
                  <a:moveTo>
                    <a:pt x="1791" y="3641"/>
                  </a:moveTo>
                  <a:lnTo>
                    <a:pt x="1791" y="3641"/>
                  </a:lnTo>
                  <a:cubicBezTo>
                    <a:pt x="1076" y="3641"/>
                    <a:pt x="494" y="3055"/>
                    <a:pt x="494" y="2340"/>
                  </a:cubicBezTo>
                  <a:cubicBezTo>
                    <a:pt x="494" y="1621"/>
                    <a:pt x="1076" y="1039"/>
                    <a:pt x="1791" y="1039"/>
                  </a:cubicBezTo>
                  <a:cubicBezTo>
                    <a:pt x="2511" y="1039"/>
                    <a:pt x="3091" y="1621"/>
                    <a:pt x="3091" y="2340"/>
                  </a:cubicBezTo>
                  <a:cubicBezTo>
                    <a:pt x="3091" y="3055"/>
                    <a:pt x="2511" y="3641"/>
                    <a:pt x="1791" y="3641"/>
                  </a:cubicBezTo>
                  <a:close/>
                </a:path>
              </a:pathLst>
            </a:custGeom>
            <a:solidFill>
              <a:srgbClr val="72BF4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33"/>
            </a:p>
          </p:txBody>
        </p:sp>
        <p:sp>
          <p:nvSpPr>
            <p:cNvPr id="12" name="Freeform 27">
              <a:extLst>
                <a:ext uri="{FF2B5EF4-FFF2-40B4-BE49-F238E27FC236}">
                  <a16:creationId xmlns:a16="http://schemas.microsoft.com/office/drawing/2014/main" id="{28EBEED8-0CD2-4A41-BFEA-9A012654CE1C}"/>
                </a:ext>
              </a:extLst>
            </p:cNvPr>
            <p:cNvSpPr>
              <a:spLocks noChangeArrowheads="1"/>
            </p:cNvSpPr>
            <p:nvPr/>
          </p:nvSpPr>
          <p:spPr bwMode="auto">
            <a:xfrm>
              <a:off x="3615" y="2256"/>
              <a:ext cx="288" cy="361"/>
            </a:xfrm>
            <a:custGeom>
              <a:avLst/>
              <a:gdLst>
                <a:gd name="T0" fmla="*/ 1172 w 1276"/>
                <a:gd name="T1" fmla="*/ 716 h 1595"/>
                <a:gd name="T2" fmla="*/ 1172 w 1276"/>
                <a:gd name="T3" fmla="*/ 716 h 1595"/>
                <a:gd name="T4" fmla="*/ 133 w 1276"/>
                <a:gd name="T5" fmla="*/ 62 h 1595"/>
                <a:gd name="T6" fmla="*/ 61 w 1276"/>
                <a:gd name="T7" fmla="*/ 134 h 1595"/>
                <a:gd name="T8" fmla="*/ 344 w 1276"/>
                <a:gd name="T9" fmla="*/ 797 h 1595"/>
                <a:gd name="T10" fmla="*/ 61 w 1276"/>
                <a:gd name="T11" fmla="*/ 1455 h 1595"/>
                <a:gd name="T12" fmla="*/ 133 w 1276"/>
                <a:gd name="T13" fmla="*/ 1527 h 1595"/>
                <a:gd name="T14" fmla="*/ 1172 w 1276"/>
                <a:gd name="T15" fmla="*/ 874 h 1595"/>
                <a:gd name="T16" fmla="*/ 1172 w 1276"/>
                <a:gd name="T17" fmla="*/ 716 h 1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6" h="1595">
                  <a:moveTo>
                    <a:pt x="1172" y="716"/>
                  </a:moveTo>
                  <a:lnTo>
                    <a:pt x="1172" y="716"/>
                  </a:lnTo>
                  <a:cubicBezTo>
                    <a:pt x="133" y="62"/>
                    <a:pt x="133" y="62"/>
                    <a:pt x="133" y="62"/>
                  </a:cubicBezTo>
                  <a:cubicBezTo>
                    <a:pt x="31" y="0"/>
                    <a:pt x="0" y="36"/>
                    <a:pt x="61" y="134"/>
                  </a:cubicBezTo>
                  <a:cubicBezTo>
                    <a:pt x="61" y="134"/>
                    <a:pt x="344" y="556"/>
                    <a:pt x="344" y="797"/>
                  </a:cubicBezTo>
                  <a:cubicBezTo>
                    <a:pt x="344" y="797"/>
                    <a:pt x="344" y="1039"/>
                    <a:pt x="61" y="1455"/>
                  </a:cubicBezTo>
                  <a:cubicBezTo>
                    <a:pt x="0" y="1558"/>
                    <a:pt x="31" y="1594"/>
                    <a:pt x="133" y="1527"/>
                  </a:cubicBezTo>
                  <a:cubicBezTo>
                    <a:pt x="1172" y="874"/>
                    <a:pt x="1172" y="874"/>
                    <a:pt x="1172" y="874"/>
                  </a:cubicBezTo>
                  <a:cubicBezTo>
                    <a:pt x="1275" y="807"/>
                    <a:pt x="1275" y="781"/>
                    <a:pt x="1172" y="716"/>
                  </a:cubicBezTo>
                </a:path>
              </a:pathLst>
            </a:custGeom>
            <a:solidFill>
              <a:srgbClr val="72BF4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33"/>
            </a:p>
          </p:txBody>
        </p:sp>
      </p:grpSp>
      <p:pic>
        <p:nvPicPr>
          <p:cNvPr id="3" name="Picture 2" descr="A screenshot of a social media post&#10;&#10;Description automatically generated">
            <a:extLst>
              <a:ext uri="{FF2B5EF4-FFF2-40B4-BE49-F238E27FC236}">
                <a16:creationId xmlns:a16="http://schemas.microsoft.com/office/drawing/2014/main" id="{C7527A58-4E3D-432F-B744-EA3E4DA611B9}"/>
              </a:ext>
            </a:extLst>
          </p:cNvPr>
          <p:cNvPicPr>
            <a:picLocks noChangeAspect="1"/>
          </p:cNvPicPr>
          <p:nvPr/>
        </p:nvPicPr>
        <p:blipFill>
          <a:blip r:embed="rId3"/>
          <a:stretch>
            <a:fillRect/>
          </a:stretch>
        </p:blipFill>
        <p:spPr>
          <a:xfrm>
            <a:off x="7818" y="1771376"/>
            <a:ext cx="12192000" cy="4649308"/>
          </a:xfrm>
          <a:prstGeom prst="rect">
            <a:avLst/>
          </a:prstGeom>
        </p:spPr>
      </p:pic>
    </p:spTree>
    <p:extLst>
      <p:ext uri="{BB962C8B-B14F-4D97-AF65-F5344CB8AC3E}">
        <p14:creationId xmlns:p14="http://schemas.microsoft.com/office/powerpoint/2010/main" val="2281842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5ADF6AB-5CE2-4B69-8E27-E44C2824E353}"/>
              </a:ext>
            </a:extLst>
          </p:cNvPr>
          <p:cNvSpPr>
            <a:spLocks noGrp="1"/>
          </p:cNvSpPr>
          <p:nvPr>
            <p:ph type="body" sz="quarter" idx="14"/>
          </p:nvPr>
        </p:nvSpPr>
        <p:spPr>
          <a:xfrm>
            <a:off x="845841" y="1885950"/>
            <a:ext cx="9354602" cy="3276600"/>
          </a:xfrm>
        </p:spPr>
        <p:txBody>
          <a:bodyPr/>
          <a:lstStyle/>
          <a:p>
            <a:r>
              <a:rPr lang="en-US" dirty="0"/>
              <a:t>Standard business process implementation</a:t>
            </a:r>
          </a:p>
          <a:p>
            <a:r>
              <a:rPr lang="en-US" dirty="0"/>
              <a:t>One single processing SQL routine</a:t>
            </a:r>
          </a:p>
          <a:p>
            <a:r>
              <a:rPr lang="en-US" dirty="0"/>
              <a:t>Single table for storing dependencies</a:t>
            </a:r>
          </a:p>
          <a:p>
            <a:r>
              <a:rPr lang="en-US" dirty="0"/>
              <a:t>System tables querying for SQL object dependency mapping</a:t>
            </a:r>
          </a:p>
          <a:p>
            <a:r>
              <a:rPr lang="en-US" dirty="0"/>
              <a:t>Dynamic SQL for modeling the raw data </a:t>
            </a:r>
          </a:p>
          <a:p>
            <a:r>
              <a:rPr lang="en-US" dirty="0"/>
              <a:t>Separate data lists for most common and other dependencies</a:t>
            </a:r>
          </a:p>
          <a:p>
            <a:endParaRPr lang="en-US" dirty="0"/>
          </a:p>
        </p:txBody>
      </p:sp>
      <p:sp>
        <p:nvSpPr>
          <p:cNvPr id="5" name="Text Placeholder 4">
            <a:extLst>
              <a:ext uri="{FF2B5EF4-FFF2-40B4-BE49-F238E27FC236}">
                <a16:creationId xmlns:a16="http://schemas.microsoft.com/office/drawing/2014/main" id="{30D1E2B2-EF70-4A6C-AD49-5ECD3127C752}"/>
              </a:ext>
            </a:extLst>
          </p:cNvPr>
          <p:cNvSpPr>
            <a:spLocks noGrp="1"/>
          </p:cNvSpPr>
          <p:nvPr>
            <p:ph type="body" sz="quarter" idx="11"/>
          </p:nvPr>
        </p:nvSpPr>
        <p:spPr/>
        <p:txBody>
          <a:bodyPr/>
          <a:lstStyle/>
          <a:p>
            <a:r>
              <a:rPr lang="en-US" dirty="0"/>
              <a:t>Under the hood</a:t>
            </a:r>
          </a:p>
        </p:txBody>
      </p:sp>
      <p:grpSp>
        <p:nvGrpSpPr>
          <p:cNvPr id="6" name="Group 5">
            <a:extLst>
              <a:ext uri="{FF2B5EF4-FFF2-40B4-BE49-F238E27FC236}">
                <a16:creationId xmlns:a16="http://schemas.microsoft.com/office/drawing/2014/main" id="{9B66DFE1-66F4-41AC-B492-729652572599}"/>
              </a:ext>
            </a:extLst>
          </p:cNvPr>
          <p:cNvGrpSpPr/>
          <p:nvPr/>
        </p:nvGrpSpPr>
        <p:grpSpPr>
          <a:xfrm>
            <a:off x="10077113" y="302972"/>
            <a:ext cx="1594740" cy="1492905"/>
            <a:chOff x="7363521" y="1828553"/>
            <a:chExt cx="1227308" cy="1190404"/>
          </a:xfrm>
        </p:grpSpPr>
        <p:sp>
          <p:nvSpPr>
            <p:cNvPr id="7" name="Freeform: Shape 50">
              <a:extLst>
                <a:ext uri="{FF2B5EF4-FFF2-40B4-BE49-F238E27FC236}">
                  <a16:creationId xmlns:a16="http://schemas.microsoft.com/office/drawing/2014/main" id="{93F147E6-65CB-4123-B100-56DD52B6A8A2}"/>
                </a:ext>
              </a:extLst>
            </p:cNvPr>
            <p:cNvSpPr/>
            <p:nvPr/>
          </p:nvSpPr>
          <p:spPr>
            <a:xfrm>
              <a:off x="7715907" y="1828553"/>
              <a:ext cx="582955" cy="314828"/>
            </a:xfrm>
            <a:custGeom>
              <a:avLst/>
              <a:gdLst/>
              <a:ahLst/>
              <a:cxnLst>
                <a:cxn ang="3cd4">
                  <a:pos x="hc" y="t"/>
                </a:cxn>
                <a:cxn ang="cd2">
                  <a:pos x="l" y="vc"/>
                </a:cxn>
                <a:cxn ang="cd4">
                  <a:pos x="hc" y="b"/>
                </a:cxn>
                <a:cxn ang="0">
                  <a:pos x="r" y="vc"/>
                </a:cxn>
              </a:cxnLst>
              <a:rect l="l" t="t" r="r" b="b"/>
              <a:pathLst>
                <a:path w="1786" h="965">
                  <a:moveTo>
                    <a:pt x="1689" y="931"/>
                  </a:moveTo>
                  <a:cubicBezTo>
                    <a:pt x="1681" y="906"/>
                    <a:pt x="1696" y="877"/>
                    <a:pt x="1722" y="869"/>
                  </a:cubicBezTo>
                  <a:cubicBezTo>
                    <a:pt x="1748" y="861"/>
                    <a:pt x="1775" y="876"/>
                    <a:pt x="1784" y="901"/>
                  </a:cubicBezTo>
                  <a:cubicBezTo>
                    <a:pt x="1792" y="927"/>
                    <a:pt x="1778" y="954"/>
                    <a:pt x="1752" y="963"/>
                  </a:cubicBezTo>
                  <a:cubicBezTo>
                    <a:pt x="1746" y="965"/>
                    <a:pt x="1742" y="965"/>
                    <a:pt x="1737" y="965"/>
                  </a:cubicBezTo>
                  <a:cubicBezTo>
                    <a:pt x="1715" y="965"/>
                    <a:pt x="1696" y="952"/>
                    <a:pt x="1689" y="931"/>
                  </a:cubicBezTo>
                  <a:close/>
                  <a:moveTo>
                    <a:pt x="1639" y="799"/>
                  </a:moveTo>
                  <a:cubicBezTo>
                    <a:pt x="1627" y="774"/>
                    <a:pt x="1637" y="745"/>
                    <a:pt x="1662" y="734"/>
                  </a:cubicBezTo>
                  <a:cubicBezTo>
                    <a:pt x="1688" y="722"/>
                    <a:pt x="1716" y="733"/>
                    <a:pt x="1729" y="757"/>
                  </a:cubicBezTo>
                  <a:cubicBezTo>
                    <a:pt x="1739" y="782"/>
                    <a:pt x="1729" y="812"/>
                    <a:pt x="1704" y="824"/>
                  </a:cubicBezTo>
                  <a:cubicBezTo>
                    <a:pt x="1697" y="827"/>
                    <a:pt x="1691" y="828"/>
                    <a:pt x="1684" y="828"/>
                  </a:cubicBezTo>
                  <a:cubicBezTo>
                    <a:pt x="1665" y="828"/>
                    <a:pt x="1647" y="817"/>
                    <a:pt x="1639" y="799"/>
                  </a:cubicBezTo>
                  <a:close/>
                  <a:moveTo>
                    <a:pt x="1571" y="674"/>
                  </a:moveTo>
                  <a:cubicBezTo>
                    <a:pt x="1557" y="651"/>
                    <a:pt x="1564" y="620"/>
                    <a:pt x="1587" y="606"/>
                  </a:cubicBezTo>
                  <a:cubicBezTo>
                    <a:pt x="1610" y="592"/>
                    <a:pt x="1640" y="598"/>
                    <a:pt x="1655" y="623"/>
                  </a:cubicBezTo>
                  <a:cubicBezTo>
                    <a:pt x="1669" y="646"/>
                    <a:pt x="1662" y="676"/>
                    <a:pt x="1639" y="691"/>
                  </a:cubicBezTo>
                  <a:cubicBezTo>
                    <a:pt x="1631" y="695"/>
                    <a:pt x="1623" y="698"/>
                    <a:pt x="1613" y="698"/>
                  </a:cubicBezTo>
                  <a:cubicBezTo>
                    <a:pt x="1597" y="698"/>
                    <a:pt x="1580" y="689"/>
                    <a:pt x="1571" y="674"/>
                  </a:cubicBezTo>
                  <a:close/>
                  <a:moveTo>
                    <a:pt x="1489" y="559"/>
                  </a:moveTo>
                  <a:cubicBezTo>
                    <a:pt x="1473" y="537"/>
                    <a:pt x="1476" y="506"/>
                    <a:pt x="1496" y="490"/>
                  </a:cubicBezTo>
                  <a:cubicBezTo>
                    <a:pt x="1518" y="472"/>
                    <a:pt x="1549" y="475"/>
                    <a:pt x="1567" y="496"/>
                  </a:cubicBezTo>
                  <a:cubicBezTo>
                    <a:pt x="1583" y="518"/>
                    <a:pt x="1580" y="548"/>
                    <a:pt x="1559" y="566"/>
                  </a:cubicBezTo>
                  <a:cubicBezTo>
                    <a:pt x="1549" y="574"/>
                    <a:pt x="1538" y="577"/>
                    <a:pt x="1527" y="577"/>
                  </a:cubicBezTo>
                  <a:cubicBezTo>
                    <a:pt x="1514" y="577"/>
                    <a:pt x="1499" y="570"/>
                    <a:pt x="1489" y="559"/>
                  </a:cubicBezTo>
                  <a:close/>
                  <a:moveTo>
                    <a:pt x="1394" y="454"/>
                  </a:moveTo>
                  <a:cubicBezTo>
                    <a:pt x="1374" y="435"/>
                    <a:pt x="1374" y="404"/>
                    <a:pt x="1393" y="384"/>
                  </a:cubicBezTo>
                  <a:cubicBezTo>
                    <a:pt x="1412" y="364"/>
                    <a:pt x="1443" y="364"/>
                    <a:pt x="1462" y="384"/>
                  </a:cubicBezTo>
                  <a:cubicBezTo>
                    <a:pt x="1481" y="403"/>
                    <a:pt x="1483" y="434"/>
                    <a:pt x="1464" y="453"/>
                  </a:cubicBezTo>
                  <a:cubicBezTo>
                    <a:pt x="1454" y="462"/>
                    <a:pt x="1440" y="468"/>
                    <a:pt x="1428" y="468"/>
                  </a:cubicBezTo>
                  <a:cubicBezTo>
                    <a:pt x="1416" y="468"/>
                    <a:pt x="1404" y="464"/>
                    <a:pt x="1394" y="454"/>
                  </a:cubicBezTo>
                  <a:close/>
                  <a:moveTo>
                    <a:pt x="1285" y="362"/>
                  </a:moveTo>
                  <a:cubicBezTo>
                    <a:pt x="1264" y="345"/>
                    <a:pt x="1261" y="314"/>
                    <a:pt x="1277" y="292"/>
                  </a:cubicBezTo>
                  <a:cubicBezTo>
                    <a:pt x="1294" y="271"/>
                    <a:pt x="1324" y="267"/>
                    <a:pt x="1345" y="283"/>
                  </a:cubicBezTo>
                  <a:cubicBezTo>
                    <a:pt x="1367" y="299"/>
                    <a:pt x="1372" y="331"/>
                    <a:pt x="1355" y="352"/>
                  </a:cubicBezTo>
                  <a:cubicBezTo>
                    <a:pt x="1345" y="364"/>
                    <a:pt x="1330" y="371"/>
                    <a:pt x="1317" y="371"/>
                  </a:cubicBezTo>
                  <a:cubicBezTo>
                    <a:pt x="1306" y="371"/>
                    <a:pt x="1295" y="369"/>
                    <a:pt x="1285" y="362"/>
                  </a:cubicBezTo>
                  <a:close/>
                  <a:moveTo>
                    <a:pt x="1169" y="283"/>
                  </a:moveTo>
                  <a:cubicBezTo>
                    <a:pt x="1145" y="268"/>
                    <a:pt x="1137" y="238"/>
                    <a:pt x="1151" y="215"/>
                  </a:cubicBezTo>
                  <a:cubicBezTo>
                    <a:pt x="1164" y="190"/>
                    <a:pt x="1194" y="184"/>
                    <a:pt x="1219" y="197"/>
                  </a:cubicBezTo>
                  <a:cubicBezTo>
                    <a:pt x="1242" y="211"/>
                    <a:pt x="1250" y="241"/>
                    <a:pt x="1235" y="264"/>
                  </a:cubicBezTo>
                  <a:cubicBezTo>
                    <a:pt x="1227" y="280"/>
                    <a:pt x="1211" y="290"/>
                    <a:pt x="1193" y="290"/>
                  </a:cubicBezTo>
                  <a:cubicBezTo>
                    <a:pt x="1185" y="290"/>
                    <a:pt x="1177" y="287"/>
                    <a:pt x="1169" y="283"/>
                  </a:cubicBezTo>
                  <a:close/>
                  <a:moveTo>
                    <a:pt x="1042" y="216"/>
                  </a:moveTo>
                  <a:cubicBezTo>
                    <a:pt x="1016" y="205"/>
                    <a:pt x="1005" y="177"/>
                    <a:pt x="1016" y="151"/>
                  </a:cubicBezTo>
                  <a:cubicBezTo>
                    <a:pt x="1029" y="127"/>
                    <a:pt x="1057" y="116"/>
                    <a:pt x="1082" y="127"/>
                  </a:cubicBezTo>
                  <a:cubicBezTo>
                    <a:pt x="1107" y="137"/>
                    <a:pt x="1118" y="167"/>
                    <a:pt x="1107" y="192"/>
                  </a:cubicBezTo>
                  <a:cubicBezTo>
                    <a:pt x="1099" y="211"/>
                    <a:pt x="1080" y="222"/>
                    <a:pt x="1061" y="222"/>
                  </a:cubicBezTo>
                  <a:cubicBezTo>
                    <a:pt x="1056" y="222"/>
                    <a:pt x="1049" y="219"/>
                    <a:pt x="1042" y="216"/>
                  </a:cubicBezTo>
                  <a:close/>
                  <a:moveTo>
                    <a:pt x="909" y="166"/>
                  </a:moveTo>
                  <a:cubicBezTo>
                    <a:pt x="883" y="157"/>
                    <a:pt x="868" y="129"/>
                    <a:pt x="876" y="104"/>
                  </a:cubicBezTo>
                  <a:cubicBezTo>
                    <a:pt x="884" y="78"/>
                    <a:pt x="913" y="63"/>
                    <a:pt x="939" y="72"/>
                  </a:cubicBezTo>
                  <a:cubicBezTo>
                    <a:pt x="965" y="80"/>
                    <a:pt x="980" y="108"/>
                    <a:pt x="971" y="133"/>
                  </a:cubicBezTo>
                  <a:cubicBezTo>
                    <a:pt x="963" y="155"/>
                    <a:pt x="944" y="167"/>
                    <a:pt x="924" y="167"/>
                  </a:cubicBezTo>
                  <a:cubicBezTo>
                    <a:pt x="918" y="167"/>
                    <a:pt x="913" y="167"/>
                    <a:pt x="909" y="166"/>
                  </a:cubicBezTo>
                  <a:close/>
                  <a:moveTo>
                    <a:pt x="2" y="129"/>
                  </a:moveTo>
                  <a:cubicBezTo>
                    <a:pt x="-6" y="104"/>
                    <a:pt x="9" y="76"/>
                    <a:pt x="35" y="68"/>
                  </a:cubicBezTo>
                  <a:cubicBezTo>
                    <a:pt x="61" y="60"/>
                    <a:pt x="88" y="75"/>
                    <a:pt x="96" y="101"/>
                  </a:cubicBezTo>
                  <a:cubicBezTo>
                    <a:pt x="104" y="127"/>
                    <a:pt x="91" y="155"/>
                    <a:pt x="63" y="162"/>
                  </a:cubicBezTo>
                  <a:cubicBezTo>
                    <a:pt x="59" y="163"/>
                    <a:pt x="54" y="165"/>
                    <a:pt x="50" y="165"/>
                  </a:cubicBezTo>
                  <a:cubicBezTo>
                    <a:pt x="28" y="165"/>
                    <a:pt x="9" y="151"/>
                    <a:pt x="2" y="129"/>
                  </a:cubicBezTo>
                  <a:close/>
                  <a:moveTo>
                    <a:pt x="770" y="129"/>
                  </a:moveTo>
                  <a:cubicBezTo>
                    <a:pt x="744" y="124"/>
                    <a:pt x="727" y="97"/>
                    <a:pt x="732" y="71"/>
                  </a:cubicBezTo>
                  <a:cubicBezTo>
                    <a:pt x="738" y="44"/>
                    <a:pt x="765" y="27"/>
                    <a:pt x="791" y="33"/>
                  </a:cubicBezTo>
                  <a:cubicBezTo>
                    <a:pt x="818" y="38"/>
                    <a:pt x="834" y="64"/>
                    <a:pt x="829" y="91"/>
                  </a:cubicBezTo>
                  <a:cubicBezTo>
                    <a:pt x="825" y="114"/>
                    <a:pt x="804" y="129"/>
                    <a:pt x="781" y="129"/>
                  </a:cubicBezTo>
                  <a:cubicBezTo>
                    <a:pt x="777" y="129"/>
                    <a:pt x="774" y="129"/>
                    <a:pt x="770" y="129"/>
                  </a:cubicBezTo>
                  <a:close/>
                  <a:moveTo>
                    <a:pt x="145" y="89"/>
                  </a:moveTo>
                  <a:cubicBezTo>
                    <a:pt x="138" y="63"/>
                    <a:pt x="157" y="36"/>
                    <a:pt x="183" y="30"/>
                  </a:cubicBezTo>
                  <a:cubicBezTo>
                    <a:pt x="210" y="25"/>
                    <a:pt x="236" y="42"/>
                    <a:pt x="242" y="70"/>
                  </a:cubicBezTo>
                  <a:cubicBezTo>
                    <a:pt x="247" y="95"/>
                    <a:pt x="229" y="123"/>
                    <a:pt x="202" y="128"/>
                  </a:cubicBezTo>
                  <a:cubicBezTo>
                    <a:pt x="199" y="128"/>
                    <a:pt x="197" y="128"/>
                    <a:pt x="193" y="128"/>
                  </a:cubicBezTo>
                  <a:cubicBezTo>
                    <a:pt x="169" y="128"/>
                    <a:pt x="149" y="112"/>
                    <a:pt x="145" y="89"/>
                  </a:cubicBezTo>
                  <a:close/>
                  <a:moveTo>
                    <a:pt x="629" y="106"/>
                  </a:moveTo>
                  <a:cubicBezTo>
                    <a:pt x="603" y="105"/>
                    <a:pt x="583" y="79"/>
                    <a:pt x="585" y="52"/>
                  </a:cubicBezTo>
                  <a:cubicBezTo>
                    <a:pt x="588" y="26"/>
                    <a:pt x="613" y="6"/>
                    <a:pt x="640" y="8"/>
                  </a:cubicBezTo>
                  <a:cubicBezTo>
                    <a:pt x="667" y="11"/>
                    <a:pt x="687" y="36"/>
                    <a:pt x="683" y="63"/>
                  </a:cubicBezTo>
                  <a:cubicBezTo>
                    <a:pt x="681" y="89"/>
                    <a:pt x="660" y="108"/>
                    <a:pt x="634" y="108"/>
                  </a:cubicBezTo>
                  <a:cubicBezTo>
                    <a:pt x="633" y="108"/>
                    <a:pt x="632" y="108"/>
                    <a:pt x="629" y="106"/>
                  </a:cubicBezTo>
                  <a:close/>
                  <a:moveTo>
                    <a:pt x="290" y="61"/>
                  </a:moveTo>
                  <a:cubicBezTo>
                    <a:pt x="288" y="36"/>
                    <a:pt x="307" y="11"/>
                    <a:pt x="334" y="8"/>
                  </a:cubicBezTo>
                  <a:cubicBezTo>
                    <a:pt x="361" y="6"/>
                    <a:pt x="386" y="25"/>
                    <a:pt x="388" y="52"/>
                  </a:cubicBezTo>
                  <a:cubicBezTo>
                    <a:pt x="391" y="79"/>
                    <a:pt x="371" y="104"/>
                    <a:pt x="343" y="106"/>
                  </a:cubicBezTo>
                  <a:cubicBezTo>
                    <a:pt x="342" y="106"/>
                    <a:pt x="341" y="106"/>
                    <a:pt x="339" y="106"/>
                  </a:cubicBezTo>
                  <a:cubicBezTo>
                    <a:pt x="314" y="106"/>
                    <a:pt x="293" y="87"/>
                    <a:pt x="290" y="61"/>
                  </a:cubicBezTo>
                  <a:close/>
                  <a:moveTo>
                    <a:pt x="437" y="50"/>
                  </a:moveTo>
                  <a:cubicBezTo>
                    <a:pt x="437" y="22"/>
                    <a:pt x="459" y="0"/>
                    <a:pt x="488" y="0"/>
                  </a:cubicBezTo>
                  <a:cubicBezTo>
                    <a:pt x="515" y="0"/>
                    <a:pt x="536" y="23"/>
                    <a:pt x="536" y="50"/>
                  </a:cubicBezTo>
                  <a:cubicBezTo>
                    <a:pt x="536" y="78"/>
                    <a:pt x="515" y="99"/>
                    <a:pt x="486" y="99"/>
                  </a:cubicBezTo>
                  <a:cubicBezTo>
                    <a:pt x="459" y="99"/>
                    <a:pt x="437" y="78"/>
                    <a:pt x="437" y="50"/>
                  </a:cubicBezTo>
                  <a:close/>
                </a:path>
              </a:pathLst>
            </a:custGeom>
            <a:solidFill>
              <a:srgbClr val="B8BABD"/>
            </a:solidFill>
            <a:ln cap="flat">
              <a:noFill/>
              <a:prstDash val="solid"/>
            </a:ln>
          </p:spPr>
          <p:txBody>
            <a:bodyPr vert="horz" wrap="none" lIns="81646" tIns="40823" rIns="81646" bIns="40823" anchor="ctr" anchorCtr="1" compatLnSpc="0"/>
            <a:lstStyle/>
            <a:p>
              <a:pPr hangingPunct="0"/>
              <a:endParaRPr lang="en-US" sz="1633" dirty="0">
                <a:latin typeface="Arial" pitchFamily="18"/>
                <a:ea typeface="SimSun" pitchFamily="2"/>
                <a:cs typeface="Lucida Sans" pitchFamily="2"/>
              </a:endParaRPr>
            </a:p>
          </p:txBody>
        </p:sp>
        <p:sp>
          <p:nvSpPr>
            <p:cNvPr id="8" name="Freeform: Shape 51">
              <a:extLst>
                <a:ext uri="{FF2B5EF4-FFF2-40B4-BE49-F238E27FC236}">
                  <a16:creationId xmlns:a16="http://schemas.microsoft.com/office/drawing/2014/main" id="{7ED833D2-4C2C-4BCE-B8DB-9472E6C1B9F7}"/>
                </a:ext>
              </a:extLst>
            </p:cNvPr>
            <p:cNvSpPr/>
            <p:nvPr/>
          </p:nvSpPr>
          <p:spPr>
            <a:xfrm>
              <a:off x="8211990" y="2895834"/>
              <a:ext cx="378839" cy="123123"/>
            </a:xfrm>
            <a:custGeom>
              <a:avLst/>
              <a:gdLst/>
              <a:ahLst/>
              <a:cxnLst>
                <a:cxn ang="3cd4">
                  <a:pos x="hc" y="t"/>
                </a:cxn>
                <a:cxn ang="cd2">
                  <a:pos x="l" y="vc"/>
                </a:cxn>
                <a:cxn ang="cd4">
                  <a:pos x="hc" y="b"/>
                </a:cxn>
                <a:cxn ang="0">
                  <a:pos x="r" y="vc"/>
                </a:cxn>
              </a:cxnLst>
              <a:rect l="l" t="t" r="r" b="b"/>
              <a:pathLst>
                <a:path w="1161" h="378">
                  <a:moveTo>
                    <a:pt x="454" y="378"/>
                  </a:moveTo>
                  <a:cubicBezTo>
                    <a:pt x="427" y="375"/>
                    <a:pt x="407" y="352"/>
                    <a:pt x="409" y="325"/>
                  </a:cubicBezTo>
                  <a:cubicBezTo>
                    <a:pt x="411" y="298"/>
                    <a:pt x="434" y="277"/>
                    <a:pt x="461" y="280"/>
                  </a:cubicBezTo>
                  <a:cubicBezTo>
                    <a:pt x="488" y="281"/>
                    <a:pt x="509" y="304"/>
                    <a:pt x="507" y="332"/>
                  </a:cubicBezTo>
                  <a:cubicBezTo>
                    <a:pt x="505" y="357"/>
                    <a:pt x="483" y="378"/>
                    <a:pt x="458" y="378"/>
                  </a:cubicBezTo>
                  <a:cubicBezTo>
                    <a:pt x="457" y="378"/>
                    <a:pt x="456" y="378"/>
                    <a:pt x="454" y="378"/>
                  </a:cubicBezTo>
                  <a:close/>
                  <a:moveTo>
                    <a:pt x="556" y="332"/>
                  </a:moveTo>
                  <a:cubicBezTo>
                    <a:pt x="553" y="304"/>
                    <a:pt x="573" y="280"/>
                    <a:pt x="600" y="277"/>
                  </a:cubicBezTo>
                  <a:cubicBezTo>
                    <a:pt x="627" y="273"/>
                    <a:pt x="651" y="294"/>
                    <a:pt x="654" y="321"/>
                  </a:cubicBezTo>
                  <a:cubicBezTo>
                    <a:pt x="658" y="347"/>
                    <a:pt x="638" y="371"/>
                    <a:pt x="611" y="375"/>
                  </a:cubicBezTo>
                  <a:cubicBezTo>
                    <a:pt x="609" y="375"/>
                    <a:pt x="608" y="375"/>
                    <a:pt x="605" y="375"/>
                  </a:cubicBezTo>
                  <a:cubicBezTo>
                    <a:pt x="581" y="375"/>
                    <a:pt x="559" y="356"/>
                    <a:pt x="556" y="332"/>
                  </a:cubicBezTo>
                  <a:close/>
                  <a:moveTo>
                    <a:pt x="299" y="351"/>
                  </a:moveTo>
                  <a:cubicBezTo>
                    <a:pt x="273" y="343"/>
                    <a:pt x="257" y="315"/>
                    <a:pt x="265" y="289"/>
                  </a:cubicBezTo>
                  <a:cubicBezTo>
                    <a:pt x="272" y="264"/>
                    <a:pt x="299" y="247"/>
                    <a:pt x="325" y="256"/>
                  </a:cubicBezTo>
                  <a:cubicBezTo>
                    <a:pt x="351" y="262"/>
                    <a:pt x="367" y="289"/>
                    <a:pt x="360" y="315"/>
                  </a:cubicBezTo>
                  <a:cubicBezTo>
                    <a:pt x="354" y="337"/>
                    <a:pt x="333" y="352"/>
                    <a:pt x="312" y="352"/>
                  </a:cubicBezTo>
                  <a:cubicBezTo>
                    <a:pt x="307" y="352"/>
                    <a:pt x="303" y="352"/>
                    <a:pt x="299" y="351"/>
                  </a:cubicBezTo>
                  <a:close/>
                  <a:moveTo>
                    <a:pt x="703" y="310"/>
                  </a:moveTo>
                  <a:cubicBezTo>
                    <a:pt x="695" y="284"/>
                    <a:pt x="708" y="257"/>
                    <a:pt x="736" y="247"/>
                  </a:cubicBezTo>
                  <a:cubicBezTo>
                    <a:pt x="761" y="241"/>
                    <a:pt x="789" y="254"/>
                    <a:pt x="797" y="280"/>
                  </a:cubicBezTo>
                  <a:cubicBezTo>
                    <a:pt x="805" y="306"/>
                    <a:pt x="791" y="334"/>
                    <a:pt x="764" y="343"/>
                  </a:cubicBezTo>
                  <a:cubicBezTo>
                    <a:pt x="760" y="344"/>
                    <a:pt x="755" y="345"/>
                    <a:pt x="751" y="345"/>
                  </a:cubicBezTo>
                  <a:cubicBezTo>
                    <a:pt x="729" y="345"/>
                    <a:pt x="710" y="330"/>
                    <a:pt x="703" y="310"/>
                  </a:cubicBezTo>
                  <a:close/>
                  <a:moveTo>
                    <a:pt x="153" y="294"/>
                  </a:moveTo>
                  <a:cubicBezTo>
                    <a:pt x="128" y="281"/>
                    <a:pt x="118" y="251"/>
                    <a:pt x="131" y="227"/>
                  </a:cubicBezTo>
                  <a:cubicBezTo>
                    <a:pt x="143" y="202"/>
                    <a:pt x="173" y="193"/>
                    <a:pt x="196" y="205"/>
                  </a:cubicBezTo>
                  <a:cubicBezTo>
                    <a:pt x="220" y="217"/>
                    <a:pt x="231" y="247"/>
                    <a:pt x="218" y="272"/>
                  </a:cubicBezTo>
                  <a:cubicBezTo>
                    <a:pt x="210" y="289"/>
                    <a:pt x="193" y="299"/>
                    <a:pt x="174" y="299"/>
                  </a:cubicBezTo>
                  <a:cubicBezTo>
                    <a:pt x="167" y="299"/>
                    <a:pt x="159" y="298"/>
                    <a:pt x="153" y="294"/>
                  </a:cubicBezTo>
                  <a:close/>
                  <a:moveTo>
                    <a:pt x="843" y="261"/>
                  </a:moveTo>
                  <a:cubicBezTo>
                    <a:pt x="829" y="237"/>
                    <a:pt x="839" y="207"/>
                    <a:pt x="862" y="194"/>
                  </a:cubicBezTo>
                  <a:cubicBezTo>
                    <a:pt x="887" y="181"/>
                    <a:pt x="916" y="190"/>
                    <a:pt x="929" y="213"/>
                  </a:cubicBezTo>
                  <a:cubicBezTo>
                    <a:pt x="942" y="238"/>
                    <a:pt x="934" y="268"/>
                    <a:pt x="910" y="280"/>
                  </a:cubicBezTo>
                  <a:cubicBezTo>
                    <a:pt x="901" y="285"/>
                    <a:pt x="895" y="287"/>
                    <a:pt x="887" y="287"/>
                  </a:cubicBezTo>
                  <a:cubicBezTo>
                    <a:pt x="869" y="287"/>
                    <a:pt x="851" y="277"/>
                    <a:pt x="843" y="261"/>
                  </a:cubicBezTo>
                  <a:close/>
                  <a:moveTo>
                    <a:pt x="19" y="209"/>
                  </a:moveTo>
                  <a:cubicBezTo>
                    <a:pt x="-2" y="193"/>
                    <a:pt x="-7" y="163"/>
                    <a:pt x="11" y="141"/>
                  </a:cubicBezTo>
                  <a:cubicBezTo>
                    <a:pt x="27" y="120"/>
                    <a:pt x="59" y="115"/>
                    <a:pt x="79" y="132"/>
                  </a:cubicBezTo>
                  <a:cubicBezTo>
                    <a:pt x="101" y="148"/>
                    <a:pt x="105" y="179"/>
                    <a:pt x="89" y="201"/>
                  </a:cubicBezTo>
                  <a:cubicBezTo>
                    <a:pt x="79" y="213"/>
                    <a:pt x="64" y="220"/>
                    <a:pt x="49" y="220"/>
                  </a:cubicBezTo>
                  <a:cubicBezTo>
                    <a:pt x="38" y="220"/>
                    <a:pt x="29" y="217"/>
                    <a:pt x="19" y="209"/>
                  </a:cubicBezTo>
                  <a:close/>
                  <a:moveTo>
                    <a:pt x="969" y="186"/>
                  </a:moveTo>
                  <a:cubicBezTo>
                    <a:pt x="953" y="164"/>
                    <a:pt x="956" y="135"/>
                    <a:pt x="978" y="117"/>
                  </a:cubicBezTo>
                  <a:cubicBezTo>
                    <a:pt x="976" y="117"/>
                    <a:pt x="976" y="117"/>
                    <a:pt x="976" y="117"/>
                  </a:cubicBezTo>
                  <a:cubicBezTo>
                    <a:pt x="998" y="99"/>
                    <a:pt x="1029" y="102"/>
                    <a:pt x="1046" y="122"/>
                  </a:cubicBezTo>
                  <a:cubicBezTo>
                    <a:pt x="1063" y="144"/>
                    <a:pt x="1061" y="175"/>
                    <a:pt x="1040" y="192"/>
                  </a:cubicBezTo>
                  <a:cubicBezTo>
                    <a:pt x="1031" y="200"/>
                    <a:pt x="1020" y="204"/>
                    <a:pt x="1009" y="204"/>
                  </a:cubicBezTo>
                  <a:cubicBezTo>
                    <a:pt x="994" y="204"/>
                    <a:pt x="980" y="197"/>
                    <a:pt x="969" y="186"/>
                  </a:cubicBezTo>
                  <a:close/>
                  <a:moveTo>
                    <a:pt x="1081" y="87"/>
                  </a:moveTo>
                  <a:cubicBezTo>
                    <a:pt x="1059" y="71"/>
                    <a:pt x="1056" y="39"/>
                    <a:pt x="1074" y="18"/>
                  </a:cubicBezTo>
                  <a:cubicBezTo>
                    <a:pt x="1092" y="-3"/>
                    <a:pt x="1123" y="-5"/>
                    <a:pt x="1143" y="11"/>
                  </a:cubicBezTo>
                  <a:cubicBezTo>
                    <a:pt x="1164" y="29"/>
                    <a:pt x="1168" y="60"/>
                    <a:pt x="1150" y="80"/>
                  </a:cubicBezTo>
                  <a:cubicBezTo>
                    <a:pt x="1141" y="92"/>
                    <a:pt x="1126" y="99"/>
                    <a:pt x="1112" y="99"/>
                  </a:cubicBezTo>
                  <a:cubicBezTo>
                    <a:pt x="1101" y="99"/>
                    <a:pt x="1090" y="95"/>
                    <a:pt x="1081" y="87"/>
                  </a:cubicBezTo>
                  <a:close/>
                </a:path>
              </a:pathLst>
            </a:custGeom>
            <a:solidFill>
              <a:srgbClr val="B8BABD"/>
            </a:solidFill>
            <a:ln cap="flat">
              <a:noFill/>
              <a:prstDash val="solid"/>
            </a:ln>
          </p:spPr>
          <p:txBody>
            <a:bodyPr vert="horz" wrap="none" lIns="81646" tIns="40823" rIns="81646" bIns="40823" anchor="ctr" anchorCtr="1" compatLnSpc="0"/>
            <a:lstStyle/>
            <a:p>
              <a:pPr hangingPunct="0"/>
              <a:endParaRPr lang="en-US" sz="1633" dirty="0">
                <a:latin typeface="Arial" pitchFamily="18"/>
                <a:ea typeface="SimSun" pitchFamily="2"/>
                <a:cs typeface="Lucida Sans" pitchFamily="2"/>
              </a:endParaRPr>
            </a:p>
          </p:txBody>
        </p:sp>
        <p:sp>
          <p:nvSpPr>
            <p:cNvPr id="9" name="Freeform: Shape 52">
              <a:extLst>
                <a:ext uri="{FF2B5EF4-FFF2-40B4-BE49-F238E27FC236}">
                  <a16:creationId xmlns:a16="http://schemas.microsoft.com/office/drawing/2014/main" id="{E146D1AB-2031-42DF-A0BE-D9F11D9DA2D3}"/>
                </a:ext>
              </a:extLst>
            </p:cNvPr>
            <p:cNvSpPr/>
            <p:nvPr/>
          </p:nvSpPr>
          <p:spPr>
            <a:xfrm>
              <a:off x="7363521" y="2013726"/>
              <a:ext cx="849775" cy="851082"/>
            </a:xfrm>
            <a:custGeom>
              <a:avLst/>
              <a:gdLst/>
              <a:ahLst/>
              <a:cxnLst>
                <a:cxn ang="3cd4">
                  <a:pos x="hc" y="t"/>
                </a:cxn>
                <a:cxn ang="cd2">
                  <a:pos x="l" y="vc"/>
                </a:cxn>
                <a:cxn ang="cd4">
                  <a:pos x="hc" y="b"/>
                </a:cxn>
                <a:cxn ang="0">
                  <a:pos x="r" y="vc"/>
                </a:cxn>
              </a:cxnLst>
              <a:rect l="l" t="t" r="r" b="b"/>
              <a:pathLst>
                <a:path w="2603" h="2607">
                  <a:moveTo>
                    <a:pt x="2567" y="1607"/>
                  </a:moveTo>
                  <a:cubicBezTo>
                    <a:pt x="2598" y="1468"/>
                    <a:pt x="2608" y="1320"/>
                    <a:pt x="2600" y="1174"/>
                  </a:cubicBezTo>
                  <a:cubicBezTo>
                    <a:pt x="2341" y="1108"/>
                    <a:pt x="2341" y="1108"/>
                    <a:pt x="2341" y="1108"/>
                  </a:cubicBezTo>
                  <a:cubicBezTo>
                    <a:pt x="2332" y="1018"/>
                    <a:pt x="2307" y="935"/>
                    <a:pt x="2260" y="840"/>
                  </a:cubicBezTo>
                  <a:cubicBezTo>
                    <a:pt x="2419" y="644"/>
                    <a:pt x="2419" y="644"/>
                    <a:pt x="2419" y="644"/>
                  </a:cubicBezTo>
                  <a:cubicBezTo>
                    <a:pt x="2381" y="582"/>
                    <a:pt x="2344" y="521"/>
                    <a:pt x="2290" y="464"/>
                  </a:cubicBezTo>
                  <a:cubicBezTo>
                    <a:pt x="2253" y="401"/>
                    <a:pt x="2199" y="345"/>
                    <a:pt x="2133" y="310"/>
                  </a:cubicBezTo>
                  <a:cubicBezTo>
                    <a:pt x="1915" y="432"/>
                    <a:pt x="1915" y="432"/>
                    <a:pt x="1915" y="432"/>
                  </a:cubicBezTo>
                  <a:cubicBezTo>
                    <a:pt x="1840" y="363"/>
                    <a:pt x="1757" y="333"/>
                    <a:pt x="1654" y="292"/>
                  </a:cubicBezTo>
                  <a:cubicBezTo>
                    <a:pt x="1630" y="42"/>
                    <a:pt x="1630" y="42"/>
                    <a:pt x="1630" y="42"/>
                  </a:cubicBezTo>
                  <a:cubicBezTo>
                    <a:pt x="1493" y="11"/>
                    <a:pt x="1340" y="-15"/>
                    <a:pt x="1201" y="10"/>
                  </a:cubicBezTo>
                  <a:cubicBezTo>
                    <a:pt x="1129" y="252"/>
                    <a:pt x="1129" y="252"/>
                    <a:pt x="1129" y="252"/>
                  </a:cubicBezTo>
                  <a:cubicBezTo>
                    <a:pt x="1040" y="260"/>
                    <a:pt x="940" y="291"/>
                    <a:pt x="845" y="339"/>
                  </a:cubicBezTo>
                  <a:cubicBezTo>
                    <a:pt x="650" y="178"/>
                    <a:pt x="650" y="178"/>
                    <a:pt x="650" y="178"/>
                  </a:cubicBezTo>
                  <a:cubicBezTo>
                    <a:pt x="588" y="215"/>
                    <a:pt x="510" y="258"/>
                    <a:pt x="453" y="311"/>
                  </a:cubicBezTo>
                  <a:cubicBezTo>
                    <a:pt x="392" y="349"/>
                    <a:pt x="351" y="398"/>
                    <a:pt x="312" y="447"/>
                  </a:cubicBezTo>
                  <a:cubicBezTo>
                    <a:pt x="434" y="666"/>
                    <a:pt x="434" y="666"/>
                    <a:pt x="434" y="666"/>
                  </a:cubicBezTo>
                  <a:cubicBezTo>
                    <a:pt x="372" y="759"/>
                    <a:pt x="326" y="846"/>
                    <a:pt x="283" y="950"/>
                  </a:cubicBezTo>
                  <a:cubicBezTo>
                    <a:pt x="35" y="972"/>
                    <a:pt x="35" y="972"/>
                    <a:pt x="35" y="972"/>
                  </a:cubicBezTo>
                  <a:cubicBezTo>
                    <a:pt x="3" y="1109"/>
                    <a:pt x="-5" y="1259"/>
                    <a:pt x="2" y="1403"/>
                  </a:cubicBezTo>
                  <a:cubicBezTo>
                    <a:pt x="239" y="1459"/>
                    <a:pt x="239" y="1459"/>
                    <a:pt x="239" y="1459"/>
                  </a:cubicBezTo>
                  <a:cubicBezTo>
                    <a:pt x="259" y="1582"/>
                    <a:pt x="289" y="1682"/>
                    <a:pt x="336" y="1778"/>
                  </a:cubicBezTo>
                  <a:cubicBezTo>
                    <a:pt x="177" y="1974"/>
                    <a:pt x="177" y="1974"/>
                    <a:pt x="177" y="1974"/>
                  </a:cubicBezTo>
                  <a:cubicBezTo>
                    <a:pt x="214" y="2035"/>
                    <a:pt x="252" y="2097"/>
                    <a:pt x="306" y="2153"/>
                  </a:cubicBezTo>
                  <a:cubicBezTo>
                    <a:pt x="360" y="2210"/>
                    <a:pt x="408" y="2251"/>
                    <a:pt x="463" y="2307"/>
                  </a:cubicBezTo>
                  <a:cubicBezTo>
                    <a:pt x="676" y="2168"/>
                    <a:pt x="676" y="2168"/>
                    <a:pt x="676" y="2168"/>
                  </a:cubicBezTo>
                  <a:cubicBezTo>
                    <a:pt x="774" y="2248"/>
                    <a:pt x="861" y="2295"/>
                    <a:pt x="960" y="2320"/>
                  </a:cubicBezTo>
                  <a:cubicBezTo>
                    <a:pt x="1004" y="2581"/>
                    <a:pt x="1004" y="2581"/>
                    <a:pt x="1004" y="2581"/>
                  </a:cubicBezTo>
                  <a:cubicBezTo>
                    <a:pt x="1141" y="2613"/>
                    <a:pt x="1268" y="2610"/>
                    <a:pt x="1412" y="2603"/>
                  </a:cubicBezTo>
                  <a:cubicBezTo>
                    <a:pt x="1484" y="2361"/>
                    <a:pt x="1484" y="2361"/>
                    <a:pt x="1484" y="2361"/>
                  </a:cubicBezTo>
                  <a:cubicBezTo>
                    <a:pt x="1590" y="2346"/>
                    <a:pt x="1689" y="2316"/>
                    <a:pt x="1800" y="2263"/>
                  </a:cubicBezTo>
                  <a:cubicBezTo>
                    <a:pt x="1980" y="2429"/>
                    <a:pt x="1980" y="2429"/>
                    <a:pt x="1980" y="2429"/>
                  </a:cubicBezTo>
                  <a:cubicBezTo>
                    <a:pt x="2035" y="2375"/>
                    <a:pt x="2080" y="2342"/>
                    <a:pt x="2143" y="2305"/>
                  </a:cubicBezTo>
                  <a:cubicBezTo>
                    <a:pt x="2199" y="2251"/>
                    <a:pt x="2256" y="2197"/>
                    <a:pt x="2307" y="2126"/>
                  </a:cubicBezTo>
                  <a:cubicBezTo>
                    <a:pt x="2185" y="1907"/>
                    <a:pt x="2185" y="1907"/>
                    <a:pt x="2185" y="1907"/>
                  </a:cubicBezTo>
                  <a:cubicBezTo>
                    <a:pt x="2237" y="1836"/>
                    <a:pt x="2283" y="1749"/>
                    <a:pt x="2307" y="1650"/>
                  </a:cubicBezTo>
                  <a:cubicBezTo>
                    <a:pt x="2567" y="1607"/>
                    <a:pt x="2567" y="1607"/>
                    <a:pt x="2567" y="1607"/>
                  </a:cubicBezTo>
                  <a:close/>
                  <a:moveTo>
                    <a:pt x="1621" y="1677"/>
                  </a:moveTo>
                  <a:cubicBezTo>
                    <a:pt x="1418" y="1849"/>
                    <a:pt x="1099" y="1819"/>
                    <a:pt x="926" y="1615"/>
                  </a:cubicBezTo>
                  <a:cubicBezTo>
                    <a:pt x="754" y="1411"/>
                    <a:pt x="789" y="1108"/>
                    <a:pt x="992" y="935"/>
                  </a:cubicBezTo>
                  <a:cubicBezTo>
                    <a:pt x="1194" y="763"/>
                    <a:pt x="1492" y="782"/>
                    <a:pt x="1664" y="986"/>
                  </a:cubicBezTo>
                  <a:cubicBezTo>
                    <a:pt x="1837" y="1189"/>
                    <a:pt x="1823" y="1505"/>
                    <a:pt x="1621" y="1677"/>
                  </a:cubicBezTo>
                  <a:close/>
                </a:path>
              </a:pathLst>
            </a:custGeom>
            <a:solidFill>
              <a:srgbClr val="72BF44"/>
            </a:solidFill>
            <a:ln cap="flat">
              <a:noFill/>
              <a:prstDash val="solid"/>
            </a:ln>
          </p:spPr>
          <p:txBody>
            <a:bodyPr vert="horz" wrap="none" lIns="81646" tIns="40823" rIns="81646" bIns="40823" anchor="ctr" anchorCtr="1" compatLnSpc="0"/>
            <a:lstStyle/>
            <a:p>
              <a:pPr hangingPunct="0"/>
              <a:endParaRPr lang="en-US" sz="1633" dirty="0">
                <a:latin typeface="Arial" pitchFamily="18"/>
                <a:ea typeface="SimSun" pitchFamily="2"/>
                <a:cs typeface="Lucida Sans" pitchFamily="2"/>
              </a:endParaRPr>
            </a:p>
          </p:txBody>
        </p:sp>
        <p:sp>
          <p:nvSpPr>
            <p:cNvPr id="10" name="Freeform: Shape 53">
              <a:extLst>
                <a:ext uri="{FF2B5EF4-FFF2-40B4-BE49-F238E27FC236}">
                  <a16:creationId xmlns:a16="http://schemas.microsoft.com/office/drawing/2014/main" id="{FFC88EA1-5714-49CD-9882-38794984E653}"/>
                </a:ext>
              </a:extLst>
            </p:cNvPr>
            <p:cNvSpPr/>
            <p:nvPr/>
          </p:nvSpPr>
          <p:spPr>
            <a:xfrm>
              <a:off x="8174433" y="2514382"/>
              <a:ext cx="390596" cy="401700"/>
            </a:xfrm>
            <a:custGeom>
              <a:avLst/>
              <a:gdLst/>
              <a:ahLst/>
              <a:cxnLst>
                <a:cxn ang="3cd4">
                  <a:pos x="hc" y="t"/>
                </a:cxn>
                <a:cxn ang="cd2">
                  <a:pos x="l" y="vc"/>
                </a:cxn>
                <a:cxn ang="cd4">
                  <a:pos x="hc" y="b"/>
                </a:cxn>
                <a:cxn ang="0">
                  <a:pos x="r" y="vc"/>
                </a:cxn>
              </a:cxnLst>
              <a:rect l="l" t="t" r="r" b="b"/>
              <a:pathLst>
                <a:path w="1197" h="1231">
                  <a:moveTo>
                    <a:pt x="621" y="1231"/>
                  </a:moveTo>
                  <a:cubicBezTo>
                    <a:pt x="534" y="1103"/>
                    <a:pt x="534" y="1103"/>
                    <a:pt x="534" y="1103"/>
                  </a:cubicBezTo>
                  <a:cubicBezTo>
                    <a:pt x="454" y="1088"/>
                    <a:pt x="386" y="1063"/>
                    <a:pt x="334" y="1031"/>
                  </a:cubicBezTo>
                  <a:cubicBezTo>
                    <a:pt x="182" y="1078"/>
                    <a:pt x="182" y="1078"/>
                    <a:pt x="182" y="1078"/>
                  </a:cubicBezTo>
                  <a:cubicBezTo>
                    <a:pt x="171" y="1067"/>
                    <a:pt x="171" y="1067"/>
                    <a:pt x="171" y="1067"/>
                  </a:cubicBezTo>
                  <a:cubicBezTo>
                    <a:pt x="160" y="1057"/>
                    <a:pt x="153" y="1044"/>
                    <a:pt x="148" y="1035"/>
                  </a:cubicBezTo>
                  <a:cubicBezTo>
                    <a:pt x="142" y="1027"/>
                    <a:pt x="138" y="1018"/>
                    <a:pt x="133" y="1012"/>
                  </a:cubicBezTo>
                  <a:cubicBezTo>
                    <a:pt x="115" y="1001"/>
                    <a:pt x="95" y="980"/>
                    <a:pt x="87" y="953"/>
                  </a:cubicBezTo>
                  <a:cubicBezTo>
                    <a:pt x="84" y="944"/>
                    <a:pt x="84" y="944"/>
                    <a:pt x="84" y="944"/>
                  </a:cubicBezTo>
                  <a:cubicBezTo>
                    <a:pt x="146" y="810"/>
                    <a:pt x="146" y="810"/>
                    <a:pt x="146" y="810"/>
                  </a:cubicBezTo>
                  <a:cubicBezTo>
                    <a:pt x="119" y="748"/>
                    <a:pt x="104" y="676"/>
                    <a:pt x="102" y="590"/>
                  </a:cubicBezTo>
                  <a:cubicBezTo>
                    <a:pt x="0" y="491"/>
                    <a:pt x="0" y="491"/>
                    <a:pt x="0" y="491"/>
                  </a:cubicBezTo>
                  <a:cubicBezTo>
                    <a:pt x="2" y="479"/>
                    <a:pt x="2" y="479"/>
                    <a:pt x="2" y="479"/>
                  </a:cubicBezTo>
                  <a:cubicBezTo>
                    <a:pt x="12" y="423"/>
                    <a:pt x="24" y="384"/>
                    <a:pt x="47" y="342"/>
                  </a:cubicBezTo>
                  <a:cubicBezTo>
                    <a:pt x="53" y="329"/>
                    <a:pt x="53" y="329"/>
                    <a:pt x="53" y="329"/>
                  </a:cubicBezTo>
                  <a:cubicBezTo>
                    <a:pt x="202" y="318"/>
                    <a:pt x="202" y="318"/>
                    <a:pt x="202" y="318"/>
                  </a:cubicBezTo>
                  <a:cubicBezTo>
                    <a:pt x="221" y="290"/>
                    <a:pt x="254" y="261"/>
                    <a:pt x="280" y="241"/>
                  </a:cubicBezTo>
                  <a:cubicBezTo>
                    <a:pt x="299" y="219"/>
                    <a:pt x="325" y="206"/>
                    <a:pt x="348" y="193"/>
                  </a:cubicBezTo>
                  <a:cubicBezTo>
                    <a:pt x="356" y="188"/>
                    <a:pt x="365" y="184"/>
                    <a:pt x="372" y="180"/>
                  </a:cubicBezTo>
                  <a:cubicBezTo>
                    <a:pt x="412" y="38"/>
                    <a:pt x="412" y="38"/>
                    <a:pt x="412" y="38"/>
                  </a:cubicBezTo>
                  <a:cubicBezTo>
                    <a:pt x="420" y="34"/>
                    <a:pt x="420" y="34"/>
                    <a:pt x="420" y="34"/>
                  </a:cubicBezTo>
                  <a:cubicBezTo>
                    <a:pt x="465" y="7"/>
                    <a:pt x="515" y="4"/>
                    <a:pt x="562" y="2"/>
                  </a:cubicBezTo>
                  <a:cubicBezTo>
                    <a:pt x="577" y="0"/>
                    <a:pt x="577" y="0"/>
                    <a:pt x="577" y="0"/>
                  </a:cubicBezTo>
                  <a:cubicBezTo>
                    <a:pt x="649" y="121"/>
                    <a:pt x="649" y="121"/>
                    <a:pt x="649" y="121"/>
                  </a:cubicBezTo>
                  <a:cubicBezTo>
                    <a:pt x="723" y="131"/>
                    <a:pt x="799" y="159"/>
                    <a:pt x="863" y="200"/>
                  </a:cubicBezTo>
                  <a:cubicBezTo>
                    <a:pt x="1025" y="150"/>
                    <a:pt x="1025" y="150"/>
                    <a:pt x="1025" y="150"/>
                  </a:cubicBezTo>
                  <a:cubicBezTo>
                    <a:pt x="1031" y="174"/>
                    <a:pt x="1031" y="174"/>
                    <a:pt x="1031" y="174"/>
                  </a:cubicBezTo>
                  <a:cubicBezTo>
                    <a:pt x="1034" y="180"/>
                    <a:pt x="1042" y="188"/>
                    <a:pt x="1049" y="195"/>
                  </a:cubicBezTo>
                  <a:cubicBezTo>
                    <a:pt x="1056" y="200"/>
                    <a:pt x="1063" y="207"/>
                    <a:pt x="1067" y="214"/>
                  </a:cubicBezTo>
                  <a:cubicBezTo>
                    <a:pt x="1076" y="225"/>
                    <a:pt x="1082" y="234"/>
                    <a:pt x="1087" y="244"/>
                  </a:cubicBezTo>
                  <a:cubicBezTo>
                    <a:pt x="1093" y="253"/>
                    <a:pt x="1098" y="261"/>
                    <a:pt x="1105" y="268"/>
                  </a:cubicBezTo>
                  <a:cubicBezTo>
                    <a:pt x="1117" y="280"/>
                    <a:pt x="1117" y="280"/>
                    <a:pt x="1117" y="280"/>
                  </a:cubicBezTo>
                  <a:cubicBezTo>
                    <a:pt x="1050" y="422"/>
                    <a:pt x="1050" y="422"/>
                    <a:pt x="1050" y="422"/>
                  </a:cubicBezTo>
                  <a:cubicBezTo>
                    <a:pt x="1082" y="491"/>
                    <a:pt x="1093" y="564"/>
                    <a:pt x="1083" y="635"/>
                  </a:cubicBezTo>
                  <a:cubicBezTo>
                    <a:pt x="1197" y="740"/>
                    <a:pt x="1197" y="740"/>
                    <a:pt x="1197" y="740"/>
                  </a:cubicBezTo>
                  <a:cubicBezTo>
                    <a:pt x="1195" y="753"/>
                    <a:pt x="1195" y="753"/>
                    <a:pt x="1195" y="753"/>
                  </a:cubicBezTo>
                  <a:cubicBezTo>
                    <a:pt x="1186" y="806"/>
                    <a:pt x="1170" y="836"/>
                    <a:pt x="1147" y="880"/>
                  </a:cubicBezTo>
                  <a:cubicBezTo>
                    <a:pt x="1142" y="891"/>
                    <a:pt x="1142" y="891"/>
                    <a:pt x="1142" y="891"/>
                  </a:cubicBezTo>
                  <a:cubicBezTo>
                    <a:pt x="992" y="902"/>
                    <a:pt x="992" y="902"/>
                    <a:pt x="992" y="902"/>
                  </a:cubicBezTo>
                  <a:cubicBezTo>
                    <a:pt x="977" y="926"/>
                    <a:pt x="961" y="944"/>
                    <a:pt x="944" y="960"/>
                  </a:cubicBezTo>
                  <a:cubicBezTo>
                    <a:pt x="936" y="968"/>
                    <a:pt x="928" y="978"/>
                    <a:pt x="920" y="987"/>
                  </a:cubicBezTo>
                  <a:cubicBezTo>
                    <a:pt x="915" y="991"/>
                    <a:pt x="915" y="991"/>
                    <a:pt x="915" y="991"/>
                  </a:cubicBezTo>
                  <a:cubicBezTo>
                    <a:pt x="900" y="1002"/>
                    <a:pt x="883" y="1013"/>
                    <a:pt x="866" y="1025"/>
                  </a:cubicBezTo>
                  <a:cubicBezTo>
                    <a:pt x="852" y="1033"/>
                    <a:pt x="837" y="1043"/>
                    <a:pt x="825" y="1051"/>
                  </a:cubicBezTo>
                  <a:cubicBezTo>
                    <a:pt x="785" y="1197"/>
                    <a:pt x="785" y="1197"/>
                    <a:pt x="785" y="1197"/>
                  </a:cubicBezTo>
                  <a:cubicBezTo>
                    <a:pt x="772" y="1201"/>
                    <a:pt x="772" y="1201"/>
                    <a:pt x="772" y="1201"/>
                  </a:cubicBezTo>
                  <a:cubicBezTo>
                    <a:pt x="728" y="1213"/>
                    <a:pt x="683" y="1226"/>
                    <a:pt x="634" y="1229"/>
                  </a:cubicBezTo>
                  <a:close/>
                  <a:moveTo>
                    <a:pt x="342" y="978"/>
                  </a:moveTo>
                  <a:cubicBezTo>
                    <a:pt x="352" y="984"/>
                    <a:pt x="352" y="984"/>
                    <a:pt x="352" y="984"/>
                  </a:cubicBezTo>
                  <a:cubicBezTo>
                    <a:pt x="401" y="1017"/>
                    <a:pt x="470" y="1042"/>
                    <a:pt x="553" y="1055"/>
                  </a:cubicBezTo>
                  <a:cubicBezTo>
                    <a:pt x="562" y="1057"/>
                    <a:pt x="562" y="1057"/>
                    <a:pt x="562" y="1057"/>
                  </a:cubicBezTo>
                  <a:cubicBezTo>
                    <a:pt x="645" y="1179"/>
                    <a:pt x="645" y="1179"/>
                    <a:pt x="645" y="1179"/>
                  </a:cubicBezTo>
                  <a:cubicBezTo>
                    <a:pt x="679" y="1176"/>
                    <a:pt x="712" y="1167"/>
                    <a:pt x="745" y="1157"/>
                  </a:cubicBezTo>
                  <a:cubicBezTo>
                    <a:pt x="783" y="1021"/>
                    <a:pt x="783" y="1021"/>
                    <a:pt x="783" y="1021"/>
                  </a:cubicBezTo>
                  <a:cubicBezTo>
                    <a:pt x="789" y="1016"/>
                    <a:pt x="789" y="1016"/>
                    <a:pt x="789" y="1016"/>
                  </a:cubicBezTo>
                  <a:cubicBezTo>
                    <a:pt x="804" y="1006"/>
                    <a:pt x="821" y="995"/>
                    <a:pt x="838" y="983"/>
                  </a:cubicBezTo>
                  <a:cubicBezTo>
                    <a:pt x="855" y="974"/>
                    <a:pt x="870" y="963"/>
                    <a:pt x="883" y="953"/>
                  </a:cubicBezTo>
                  <a:cubicBezTo>
                    <a:pt x="891" y="944"/>
                    <a:pt x="901" y="934"/>
                    <a:pt x="909" y="926"/>
                  </a:cubicBezTo>
                  <a:cubicBezTo>
                    <a:pt x="925" y="908"/>
                    <a:pt x="942" y="892"/>
                    <a:pt x="955" y="866"/>
                  </a:cubicBezTo>
                  <a:cubicBezTo>
                    <a:pt x="962" y="855"/>
                    <a:pt x="962" y="855"/>
                    <a:pt x="962" y="855"/>
                  </a:cubicBezTo>
                  <a:cubicBezTo>
                    <a:pt x="1110" y="844"/>
                    <a:pt x="1110" y="844"/>
                    <a:pt x="1110" y="844"/>
                  </a:cubicBezTo>
                  <a:cubicBezTo>
                    <a:pt x="1127" y="813"/>
                    <a:pt x="1137" y="791"/>
                    <a:pt x="1144" y="757"/>
                  </a:cubicBezTo>
                  <a:cubicBezTo>
                    <a:pt x="1030" y="653"/>
                    <a:pt x="1030" y="653"/>
                    <a:pt x="1030" y="653"/>
                  </a:cubicBezTo>
                  <a:cubicBezTo>
                    <a:pt x="1033" y="641"/>
                    <a:pt x="1033" y="641"/>
                    <a:pt x="1033" y="641"/>
                  </a:cubicBezTo>
                  <a:cubicBezTo>
                    <a:pt x="1044" y="571"/>
                    <a:pt x="1033" y="499"/>
                    <a:pt x="1002" y="431"/>
                  </a:cubicBezTo>
                  <a:cubicBezTo>
                    <a:pt x="996" y="422"/>
                    <a:pt x="996" y="422"/>
                    <a:pt x="996" y="422"/>
                  </a:cubicBezTo>
                  <a:cubicBezTo>
                    <a:pt x="1059" y="288"/>
                    <a:pt x="1059" y="288"/>
                    <a:pt x="1059" y="288"/>
                  </a:cubicBezTo>
                  <a:cubicBezTo>
                    <a:pt x="1053" y="282"/>
                    <a:pt x="1049" y="275"/>
                    <a:pt x="1045" y="269"/>
                  </a:cubicBezTo>
                  <a:cubicBezTo>
                    <a:pt x="1040" y="260"/>
                    <a:pt x="1035" y="252"/>
                    <a:pt x="1029" y="245"/>
                  </a:cubicBezTo>
                  <a:cubicBezTo>
                    <a:pt x="1025" y="241"/>
                    <a:pt x="1025" y="241"/>
                    <a:pt x="1025" y="241"/>
                  </a:cubicBezTo>
                  <a:cubicBezTo>
                    <a:pt x="1022" y="236"/>
                    <a:pt x="1022" y="236"/>
                    <a:pt x="1022" y="236"/>
                  </a:cubicBezTo>
                  <a:cubicBezTo>
                    <a:pt x="1022" y="236"/>
                    <a:pt x="1019" y="234"/>
                    <a:pt x="1016" y="230"/>
                  </a:cubicBezTo>
                  <a:cubicBezTo>
                    <a:pt x="1010" y="225"/>
                    <a:pt x="1003" y="219"/>
                    <a:pt x="996" y="211"/>
                  </a:cubicBezTo>
                  <a:cubicBezTo>
                    <a:pt x="855" y="255"/>
                    <a:pt x="855" y="255"/>
                    <a:pt x="855" y="255"/>
                  </a:cubicBezTo>
                  <a:cubicBezTo>
                    <a:pt x="845" y="248"/>
                    <a:pt x="845" y="248"/>
                    <a:pt x="845" y="248"/>
                  </a:cubicBezTo>
                  <a:cubicBezTo>
                    <a:pt x="783" y="206"/>
                    <a:pt x="705" y="177"/>
                    <a:pt x="632" y="169"/>
                  </a:cubicBezTo>
                  <a:cubicBezTo>
                    <a:pt x="621" y="168"/>
                    <a:pt x="621" y="168"/>
                    <a:pt x="621" y="168"/>
                  </a:cubicBezTo>
                  <a:cubicBezTo>
                    <a:pt x="550" y="52"/>
                    <a:pt x="550" y="52"/>
                    <a:pt x="550" y="52"/>
                  </a:cubicBezTo>
                  <a:cubicBezTo>
                    <a:pt x="515" y="53"/>
                    <a:pt x="482" y="57"/>
                    <a:pt x="454" y="71"/>
                  </a:cubicBezTo>
                  <a:cubicBezTo>
                    <a:pt x="416" y="210"/>
                    <a:pt x="416" y="210"/>
                    <a:pt x="416" y="210"/>
                  </a:cubicBezTo>
                  <a:cubicBezTo>
                    <a:pt x="407" y="215"/>
                    <a:pt x="407" y="215"/>
                    <a:pt x="407" y="215"/>
                  </a:cubicBezTo>
                  <a:cubicBezTo>
                    <a:pt x="397" y="223"/>
                    <a:pt x="384" y="230"/>
                    <a:pt x="371" y="237"/>
                  </a:cubicBezTo>
                  <a:cubicBezTo>
                    <a:pt x="350" y="248"/>
                    <a:pt x="329" y="259"/>
                    <a:pt x="316" y="275"/>
                  </a:cubicBezTo>
                  <a:cubicBezTo>
                    <a:pt x="311" y="280"/>
                    <a:pt x="311" y="280"/>
                    <a:pt x="311" y="280"/>
                  </a:cubicBezTo>
                  <a:cubicBezTo>
                    <a:pt x="285" y="298"/>
                    <a:pt x="251" y="331"/>
                    <a:pt x="239" y="354"/>
                  </a:cubicBezTo>
                  <a:cubicBezTo>
                    <a:pt x="232" y="366"/>
                    <a:pt x="232" y="366"/>
                    <a:pt x="232" y="366"/>
                  </a:cubicBezTo>
                  <a:cubicBezTo>
                    <a:pt x="84" y="377"/>
                    <a:pt x="84" y="377"/>
                    <a:pt x="84" y="377"/>
                  </a:cubicBezTo>
                  <a:cubicBezTo>
                    <a:pt x="69" y="407"/>
                    <a:pt x="61" y="435"/>
                    <a:pt x="53" y="473"/>
                  </a:cubicBezTo>
                  <a:cubicBezTo>
                    <a:pt x="151" y="570"/>
                    <a:pt x="151" y="570"/>
                    <a:pt x="151" y="570"/>
                  </a:cubicBezTo>
                  <a:cubicBezTo>
                    <a:pt x="151" y="579"/>
                    <a:pt x="151" y="579"/>
                    <a:pt x="151" y="579"/>
                  </a:cubicBezTo>
                  <a:cubicBezTo>
                    <a:pt x="153" y="666"/>
                    <a:pt x="167" y="738"/>
                    <a:pt x="195" y="800"/>
                  </a:cubicBezTo>
                  <a:cubicBezTo>
                    <a:pt x="201" y="810"/>
                    <a:pt x="201" y="810"/>
                    <a:pt x="201" y="810"/>
                  </a:cubicBezTo>
                  <a:cubicBezTo>
                    <a:pt x="137" y="946"/>
                    <a:pt x="137" y="946"/>
                    <a:pt x="137" y="946"/>
                  </a:cubicBezTo>
                  <a:cubicBezTo>
                    <a:pt x="144" y="959"/>
                    <a:pt x="153" y="968"/>
                    <a:pt x="160" y="971"/>
                  </a:cubicBezTo>
                  <a:cubicBezTo>
                    <a:pt x="166" y="976"/>
                    <a:pt x="166" y="976"/>
                    <a:pt x="166" y="976"/>
                  </a:cubicBezTo>
                  <a:cubicBezTo>
                    <a:pt x="176" y="987"/>
                    <a:pt x="183" y="998"/>
                    <a:pt x="190" y="1009"/>
                  </a:cubicBezTo>
                  <a:cubicBezTo>
                    <a:pt x="193" y="1013"/>
                    <a:pt x="195" y="1017"/>
                    <a:pt x="198" y="1021"/>
                  </a:cubicBezTo>
                  <a:close/>
                  <a:moveTo>
                    <a:pt x="901" y="972"/>
                  </a:moveTo>
                  <a:close/>
                  <a:moveTo>
                    <a:pt x="596" y="858"/>
                  </a:moveTo>
                  <a:cubicBezTo>
                    <a:pt x="531" y="858"/>
                    <a:pt x="462" y="830"/>
                    <a:pt x="407" y="774"/>
                  </a:cubicBezTo>
                  <a:cubicBezTo>
                    <a:pt x="406" y="771"/>
                    <a:pt x="406" y="771"/>
                    <a:pt x="406" y="771"/>
                  </a:cubicBezTo>
                  <a:cubicBezTo>
                    <a:pt x="325" y="670"/>
                    <a:pt x="340" y="521"/>
                    <a:pt x="441" y="426"/>
                  </a:cubicBezTo>
                  <a:cubicBezTo>
                    <a:pt x="543" y="343"/>
                    <a:pt x="693" y="355"/>
                    <a:pt x="776" y="452"/>
                  </a:cubicBezTo>
                  <a:cubicBezTo>
                    <a:pt x="821" y="498"/>
                    <a:pt x="844" y="560"/>
                    <a:pt x="838" y="627"/>
                  </a:cubicBezTo>
                  <a:cubicBezTo>
                    <a:pt x="834" y="694"/>
                    <a:pt x="803" y="755"/>
                    <a:pt x="751" y="797"/>
                  </a:cubicBezTo>
                  <a:cubicBezTo>
                    <a:pt x="708" y="838"/>
                    <a:pt x="654" y="858"/>
                    <a:pt x="596" y="858"/>
                  </a:cubicBezTo>
                  <a:close/>
                  <a:moveTo>
                    <a:pt x="444" y="740"/>
                  </a:moveTo>
                  <a:cubicBezTo>
                    <a:pt x="524" y="824"/>
                    <a:pt x="643" y="832"/>
                    <a:pt x="719" y="760"/>
                  </a:cubicBezTo>
                  <a:cubicBezTo>
                    <a:pt x="761" y="726"/>
                    <a:pt x="787" y="676"/>
                    <a:pt x="789" y="624"/>
                  </a:cubicBezTo>
                  <a:cubicBezTo>
                    <a:pt x="794" y="571"/>
                    <a:pt x="776" y="522"/>
                    <a:pt x="741" y="484"/>
                  </a:cubicBezTo>
                  <a:cubicBezTo>
                    <a:pt x="673" y="408"/>
                    <a:pt x="554" y="399"/>
                    <a:pt x="474" y="462"/>
                  </a:cubicBezTo>
                  <a:cubicBezTo>
                    <a:pt x="393" y="539"/>
                    <a:pt x="380" y="658"/>
                    <a:pt x="444" y="740"/>
                  </a:cubicBezTo>
                  <a:close/>
                </a:path>
              </a:pathLst>
            </a:custGeom>
            <a:solidFill>
              <a:srgbClr val="72BF44"/>
            </a:solidFill>
            <a:ln cap="flat">
              <a:noFill/>
              <a:prstDash val="solid"/>
            </a:ln>
          </p:spPr>
          <p:txBody>
            <a:bodyPr vert="horz" wrap="none" lIns="81646" tIns="40823" rIns="81646" bIns="40823" anchor="ctr" anchorCtr="1" compatLnSpc="0"/>
            <a:lstStyle/>
            <a:p>
              <a:pPr hangingPunct="0"/>
              <a:endParaRPr lang="en-US" sz="1633" dirty="0">
                <a:latin typeface="Arial" pitchFamily="18"/>
                <a:ea typeface="SimSun" pitchFamily="2"/>
                <a:cs typeface="Lucida Sans" pitchFamily="2"/>
              </a:endParaRPr>
            </a:p>
          </p:txBody>
        </p:sp>
      </p:grpSp>
    </p:spTree>
    <p:extLst>
      <p:ext uri="{BB962C8B-B14F-4D97-AF65-F5344CB8AC3E}">
        <p14:creationId xmlns:p14="http://schemas.microsoft.com/office/powerpoint/2010/main" val="2814892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0D1E2B2-EF70-4A6C-AD49-5ECD3127C752}"/>
              </a:ext>
            </a:extLst>
          </p:cNvPr>
          <p:cNvSpPr>
            <a:spLocks noGrp="1"/>
          </p:cNvSpPr>
          <p:nvPr>
            <p:ph type="body" sz="quarter" idx="11"/>
          </p:nvPr>
        </p:nvSpPr>
        <p:spPr/>
        <p:txBody>
          <a:bodyPr/>
          <a:lstStyle/>
          <a:p>
            <a:r>
              <a:rPr lang="en-US" dirty="0"/>
              <a:t>Under the hood – raw data gathering</a:t>
            </a:r>
          </a:p>
        </p:txBody>
      </p:sp>
      <p:grpSp>
        <p:nvGrpSpPr>
          <p:cNvPr id="6" name="Group 5">
            <a:extLst>
              <a:ext uri="{FF2B5EF4-FFF2-40B4-BE49-F238E27FC236}">
                <a16:creationId xmlns:a16="http://schemas.microsoft.com/office/drawing/2014/main" id="{9B66DFE1-66F4-41AC-B492-729652572599}"/>
              </a:ext>
            </a:extLst>
          </p:cNvPr>
          <p:cNvGrpSpPr/>
          <p:nvPr/>
        </p:nvGrpSpPr>
        <p:grpSpPr>
          <a:xfrm>
            <a:off x="10077113" y="302972"/>
            <a:ext cx="1594740" cy="1492905"/>
            <a:chOff x="7363521" y="1828553"/>
            <a:chExt cx="1227308" cy="1190404"/>
          </a:xfrm>
        </p:grpSpPr>
        <p:sp>
          <p:nvSpPr>
            <p:cNvPr id="7" name="Freeform: Shape 50">
              <a:extLst>
                <a:ext uri="{FF2B5EF4-FFF2-40B4-BE49-F238E27FC236}">
                  <a16:creationId xmlns:a16="http://schemas.microsoft.com/office/drawing/2014/main" id="{93F147E6-65CB-4123-B100-56DD52B6A8A2}"/>
                </a:ext>
              </a:extLst>
            </p:cNvPr>
            <p:cNvSpPr/>
            <p:nvPr/>
          </p:nvSpPr>
          <p:spPr>
            <a:xfrm>
              <a:off x="7715907" y="1828553"/>
              <a:ext cx="582955" cy="314828"/>
            </a:xfrm>
            <a:custGeom>
              <a:avLst/>
              <a:gdLst/>
              <a:ahLst/>
              <a:cxnLst>
                <a:cxn ang="3cd4">
                  <a:pos x="hc" y="t"/>
                </a:cxn>
                <a:cxn ang="cd2">
                  <a:pos x="l" y="vc"/>
                </a:cxn>
                <a:cxn ang="cd4">
                  <a:pos x="hc" y="b"/>
                </a:cxn>
                <a:cxn ang="0">
                  <a:pos x="r" y="vc"/>
                </a:cxn>
              </a:cxnLst>
              <a:rect l="l" t="t" r="r" b="b"/>
              <a:pathLst>
                <a:path w="1786" h="965">
                  <a:moveTo>
                    <a:pt x="1689" y="931"/>
                  </a:moveTo>
                  <a:cubicBezTo>
                    <a:pt x="1681" y="906"/>
                    <a:pt x="1696" y="877"/>
                    <a:pt x="1722" y="869"/>
                  </a:cubicBezTo>
                  <a:cubicBezTo>
                    <a:pt x="1748" y="861"/>
                    <a:pt x="1775" y="876"/>
                    <a:pt x="1784" y="901"/>
                  </a:cubicBezTo>
                  <a:cubicBezTo>
                    <a:pt x="1792" y="927"/>
                    <a:pt x="1778" y="954"/>
                    <a:pt x="1752" y="963"/>
                  </a:cubicBezTo>
                  <a:cubicBezTo>
                    <a:pt x="1746" y="965"/>
                    <a:pt x="1742" y="965"/>
                    <a:pt x="1737" y="965"/>
                  </a:cubicBezTo>
                  <a:cubicBezTo>
                    <a:pt x="1715" y="965"/>
                    <a:pt x="1696" y="952"/>
                    <a:pt x="1689" y="931"/>
                  </a:cubicBezTo>
                  <a:close/>
                  <a:moveTo>
                    <a:pt x="1639" y="799"/>
                  </a:moveTo>
                  <a:cubicBezTo>
                    <a:pt x="1627" y="774"/>
                    <a:pt x="1637" y="745"/>
                    <a:pt x="1662" y="734"/>
                  </a:cubicBezTo>
                  <a:cubicBezTo>
                    <a:pt x="1688" y="722"/>
                    <a:pt x="1716" y="733"/>
                    <a:pt x="1729" y="757"/>
                  </a:cubicBezTo>
                  <a:cubicBezTo>
                    <a:pt x="1739" y="782"/>
                    <a:pt x="1729" y="812"/>
                    <a:pt x="1704" y="824"/>
                  </a:cubicBezTo>
                  <a:cubicBezTo>
                    <a:pt x="1697" y="827"/>
                    <a:pt x="1691" y="828"/>
                    <a:pt x="1684" y="828"/>
                  </a:cubicBezTo>
                  <a:cubicBezTo>
                    <a:pt x="1665" y="828"/>
                    <a:pt x="1647" y="817"/>
                    <a:pt x="1639" y="799"/>
                  </a:cubicBezTo>
                  <a:close/>
                  <a:moveTo>
                    <a:pt x="1571" y="674"/>
                  </a:moveTo>
                  <a:cubicBezTo>
                    <a:pt x="1557" y="651"/>
                    <a:pt x="1564" y="620"/>
                    <a:pt x="1587" y="606"/>
                  </a:cubicBezTo>
                  <a:cubicBezTo>
                    <a:pt x="1610" y="592"/>
                    <a:pt x="1640" y="598"/>
                    <a:pt x="1655" y="623"/>
                  </a:cubicBezTo>
                  <a:cubicBezTo>
                    <a:pt x="1669" y="646"/>
                    <a:pt x="1662" y="676"/>
                    <a:pt x="1639" y="691"/>
                  </a:cubicBezTo>
                  <a:cubicBezTo>
                    <a:pt x="1631" y="695"/>
                    <a:pt x="1623" y="698"/>
                    <a:pt x="1613" y="698"/>
                  </a:cubicBezTo>
                  <a:cubicBezTo>
                    <a:pt x="1597" y="698"/>
                    <a:pt x="1580" y="689"/>
                    <a:pt x="1571" y="674"/>
                  </a:cubicBezTo>
                  <a:close/>
                  <a:moveTo>
                    <a:pt x="1489" y="559"/>
                  </a:moveTo>
                  <a:cubicBezTo>
                    <a:pt x="1473" y="537"/>
                    <a:pt x="1476" y="506"/>
                    <a:pt x="1496" y="490"/>
                  </a:cubicBezTo>
                  <a:cubicBezTo>
                    <a:pt x="1518" y="472"/>
                    <a:pt x="1549" y="475"/>
                    <a:pt x="1567" y="496"/>
                  </a:cubicBezTo>
                  <a:cubicBezTo>
                    <a:pt x="1583" y="518"/>
                    <a:pt x="1580" y="548"/>
                    <a:pt x="1559" y="566"/>
                  </a:cubicBezTo>
                  <a:cubicBezTo>
                    <a:pt x="1549" y="574"/>
                    <a:pt x="1538" y="577"/>
                    <a:pt x="1527" y="577"/>
                  </a:cubicBezTo>
                  <a:cubicBezTo>
                    <a:pt x="1514" y="577"/>
                    <a:pt x="1499" y="570"/>
                    <a:pt x="1489" y="559"/>
                  </a:cubicBezTo>
                  <a:close/>
                  <a:moveTo>
                    <a:pt x="1394" y="454"/>
                  </a:moveTo>
                  <a:cubicBezTo>
                    <a:pt x="1374" y="435"/>
                    <a:pt x="1374" y="404"/>
                    <a:pt x="1393" y="384"/>
                  </a:cubicBezTo>
                  <a:cubicBezTo>
                    <a:pt x="1412" y="364"/>
                    <a:pt x="1443" y="364"/>
                    <a:pt x="1462" y="384"/>
                  </a:cubicBezTo>
                  <a:cubicBezTo>
                    <a:pt x="1481" y="403"/>
                    <a:pt x="1483" y="434"/>
                    <a:pt x="1464" y="453"/>
                  </a:cubicBezTo>
                  <a:cubicBezTo>
                    <a:pt x="1454" y="462"/>
                    <a:pt x="1440" y="468"/>
                    <a:pt x="1428" y="468"/>
                  </a:cubicBezTo>
                  <a:cubicBezTo>
                    <a:pt x="1416" y="468"/>
                    <a:pt x="1404" y="464"/>
                    <a:pt x="1394" y="454"/>
                  </a:cubicBezTo>
                  <a:close/>
                  <a:moveTo>
                    <a:pt x="1285" y="362"/>
                  </a:moveTo>
                  <a:cubicBezTo>
                    <a:pt x="1264" y="345"/>
                    <a:pt x="1261" y="314"/>
                    <a:pt x="1277" y="292"/>
                  </a:cubicBezTo>
                  <a:cubicBezTo>
                    <a:pt x="1294" y="271"/>
                    <a:pt x="1324" y="267"/>
                    <a:pt x="1345" y="283"/>
                  </a:cubicBezTo>
                  <a:cubicBezTo>
                    <a:pt x="1367" y="299"/>
                    <a:pt x="1372" y="331"/>
                    <a:pt x="1355" y="352"/>
                  </a:cubicBezTo>
                  <a:cubicBezTo>
                    <a:pt x="1345" y="364"/>
                    <a:pt x="1330" y="371"/>
                    <a:pt x="1317" y="371"/>
                  </a:cubicBezTo>
                  <a:cubicBezTo>
                    <a:pt x="1306" y="371"/>
                    <a:pt x="1295" y="369"/>
                    <a:pt x="1285" y="362"/>
                  </a:cubicBezTo>
                  <a:close/>
                  <a:moveTo>
                    <a:pt x="1169" y="283"/>
                  </a:moveTo>
                  <a:cubicBezTo>
                    <a:pt x="1145" y="268"/>
                    <a:pt x="1137" y="238"/>
                    <a:pt x="1151" y="215"/>
                  </a:cubicBezTo>
                  <a:cubicBezTo>
                    <a:pt x="1164" y="190"/>
                    <a:pt x="1194" y="184"/>
                    <a:pt x="1219" y="197"/>
                  </a:cubicBezTo>
                  <a:cubicBezTo>
                    <a:pt x="1242" y="211"/>
                    <a:pt x="1250" y="241"/>
                    <a:pt x="1235" y="264"/>
                  </a:cubicBezTo>
                  <a:cubicBezTo>
                    <a:pt x="1227" y="280"/>
                    <a:pt x="1211" y="290"/>
                    <a:pt x="1193" y="290"/>
                  </a:cubicBezTo>
                  <a:cubicBezTo>
                    <a:pt x="1185" y="290"/>
                    <a:pt x="1177" y="287"/>
                    <a:pt x="1169" y="283"/>
                  </a:cubicBezTo>
                  <a:close/>
                  <a:moveTo>
                    <a:pt x="1042" y="216"/>
                  </a:moveTo>
                  <a:cubicBezTo>
                    <a:pt x="1016" y="205"/>
                    <a:pt x="1005" y="177"/>
                    <a:pt x="1016" y="151"/>
                  </a:cubicBezTo>
                  <a:cubicBezTo>
                    <a:pt x="1029" y="127"/>
                    <a:pt x="1057" y="116"/>
                    <a:pt x="1082" y="127"/>
                  </a:cubicBezTo>
                  <a:cubicBezTo>
                    <a:pt x="1107" y="137"/>
                    <a:pt x="1118" y="167"/>
                    <a:pt x="1107" y="192"/>
                  </a:cubicBezTo>
                  <a:cubicBezTo>
                    <a:pt x="1099" y="211"/>
                    <a:pt x="1080" y="222"/>
                    <a:pt x="1061" y="222"/>
                  </a:cubicBezTo>
                  <a:cubicBezTo>
                    <a:pt x="1056" y="222"/>
                    <a:pt x="1049" y="219"/>
                    <a:pt x="1042" y="216"/>
                  </a:cubicBezTo>
                  <a:close/>
                  <a:moveTo>
                    <a:pt x="909" y="166"/>
                  </a:moveTo>
                  <a:cubicBezTo>
                    <a:pt x="883" y="157"/>
                    <a:pt x="868" y="129"/>
                    <a:pt x="876" y="104"/>
                  </a:cubicBezTo>
                  <a:cubicBezTo>
                    <a:pt x="884" y="78"/>
                    <a:pt x="913" y="63"/>
                    <a:pt x="939" y="72"/>
                  </a:cubicBezTo>
                  <a:cubicBezTo>
                    <a:pt x="965" y="80"/>
                    <a:pt x="980" y="108"/>
                    <a:pt x="971" y="133"/>
                  </a:cubicBezTo>
                  <a:cubicBezTo>
                    <a:pt x="963" y="155"/>
                    <a:pt x="944" y="167"/>
                    <a:pt x="924" y="167"/>
                  </a:cubicBezTo>
                  <a:cubicBezTo>
                    <a:pt x="918" y="167"/>
                    <a:pt x="913" y="167"/>
                    <a:pt x="909" y="166"/>
                  </a:cubicBezTo>
                  <a:close/>
                  <a:moveTo>
                    <a:pt x="2" y="129"/>
                  </a:moveTo>
                  <a:cubicBezTo>
                    <a:pt x="-6" y="104"/>
                    <a:pt x="9" y="76"/>
                    <a:pt x="35" y="68"/>
                  </a:cubicBezTo>
                  <a:cubicBezTo>
                    <a:pt x="61" y="60"/>
                    <a:pt x="88" y="75"/>
                    <a:pt x="96" y="101"/>
                  </a:cubicBezTo>
                  <a:cubicBezTo>
                    <a:pt x="104" y="127"/>
                    <a:pt x="91" y="155"/>
                    <a:pt x="63" y="162"/>
                  </a:cubicBezTo>
                  <a:cubicBezTo>
                    <a:pt x="59" y="163"/>
                    <a:pt x="54" y="165"/>
                    <a:pt x="50" y="165"/>
                  </a:cubicBezTo>
                  <a:cubicBezTo>
                    <a:pt x="28" y="165"/>
                    <a:pt x="9" y="151"/>
                    <a:pt x="2" y="129"/>
                  </a:cubicBezTo>
                  <a:close/>
                  <a:moveTo>
                    <a:pt x="770" y="129"/>
                  </a:moveTo>
                  <a:cubicBezTo>
                    <a:pt x="744" y="124"/>
                    <a:pt x="727" y="97"/>
                    <a:pt x="732" y="71"/>
                  </a:cubicBezTo>
                  <a:cubicBezTo>
                    <a:pt x="738" y="44"/>
                    <a:pt x="765" y="27"/>
                    <a:pt x="791" y="33"/>
                  </a:cubicBezTo>
                  <a:cubicBezTo>
                    <a:pt x="818" y="38"/>
                    <a:pt x="834" y="64"/>
                    <a:pt x="829" y="91"/>
                  </a:cubicBezTo>
                  <a:cubicBezTo>
                    <a:pt x="825" y="114"/>
                    <a:pt x="804" y="129"/>
                    <a:pt x="781" y="129"/>
                  </a:cubicBezTo>
                  <a:cubicBezTo>
                    <a:pt x="777" y="129"/>
                    <a:pt x="774" y="129"/>
                    <a:pt x="770" y="129"/>
                  </a:cubicBezTo>
                  <a:close/>
                  <a:moveTo>
                    <a:pt x="145" y="89"/>
                  </a:moveTo>
                  <a:cubicBezTo>
                    <a:pt x="138" y="63"/>
                    <a:pt x="157" y="36"/>
                    <a:pt x="183" y="30"/>
                  </a:cubicBezTo>
                  <a:cubicBezTo>
                    <a:pt x="210" y="25"/>
                    <a:pt x="236" y="42"/>
                    <a:pt x="242" y="70"/>
                  </a:cubicBezTo>
                  <a:cubicBezTo>
                    <a:pt x="247" y="95"/>
                    <a:pt x="229" y="123"/>
                    <a:pt x="202" y="128"/>
                  </a:cubicBezTo>
                  <a:cubicBezTo>
                    <a:pt x="199" y="128"/>
                    <a:pt x="197" y="128"/>
                    <a:pt x="193" y="128"/>
                  </a:cubicBezTo>
                  <a:cubicBezTo>
                    <a:pt x="169" y="128"/>
                    <a:pt x="149" y="112"/>
                    <a:pt x="145" y="89"/>
                  </a:cubicBezTo>
                  <a:close/>
                  <a:moveTo>
                    <a:pt x="629" y="106"/>
                  </a:moveTo>
                  <a:cubicBezTo>
                    <a:pt x="603" y="105"/>
                    <a:pt x="583" y="79"/>
                    <a:pt x="585" y="52"/>
                  </a:cubicBezTo>
                  <a:cubicBezTo>
                    <a:pt x="588" y="26"/>
                    <a:pt x="613" y="6"/>
                    <a:pt x="640" y="8"/>
                  </a:cubicBezTo>
                  <a:cubicBezTo>
                    <a:pt x="667" y="11"/>
                    <a:pt x="687" y="36"/>
                    <a:pt x="683" y="63"/>
                  </a:cubicBezTo>
                  <a:cubicBezTo>
                    <a:pt x="681" y="89"/>
                    <a:pt x="660" y="108"/>
                    <a:pt x="634" y="108"/>
                  </a:cubicBezTo>
                  <a:cubicBezTo>
                    <a:pt x="633" y="108"/>
                    <a:pt x="632" y="108"/>
                    <a:pt x="629" y="106"/>
                  </a:cubicBezTo>
                  <a:close/>
                  <a:moveTo>
                    <a:pt x="290" y="61"/>
                  </a:moveTo>
                  <a:cubicBezTo>
                    <a:pt x="288" y="36"/>
                    <a:pt x="307" y="11"/>
                    <a:pt x="334" y="8"/>
                  </a:cubicBezTo>
                  <a:cubicBezTo>
                    <a:pt x="361" y="6"/>
                    <a:pt x="386" y="25"/>
                    <a:pt x="388" y="52"/>
                  </a:cubicBezTo>
                  <a:cubicBezTo>
                    <a:pt x="391" y="79"/>
                    <a:pt x="371" y="104"/>
                    <a:pt x="343" y="106"/>
                  </a:cubicBezTo>
                  <a:cubicBezTo>
                    <a:pt x="342" y="106"/>
                    <a:pt x="341" y="106"/>
                    <a:pt x="339" y="106"/>
                  </a:cubicBezTo>
                  <a:cubicBezTo>
                    <a:pt x="314" y="106"/>
                    <a:pt x="293" y="87"/>
                    <a:pt x="290" y="61"/>
                  </a:cubicBezTo>
                  <a:close/>
                  <a:moveTo>
                    <a:pt x="437" y="50"/>
                  </a:moveTo>
                  <a:cubicBezTo>
                    <a:pt x="437" y="22"/>
                    <a:pt x="459" y="0"/>
                    <a:pt x="488" y="0"/>
                  </a:cubicBezTo>
                  <a:cubicBezTo>
                    <a:pt x="515" y="0"/>
                    <a:pt x="536" y="23"/>
                    <a:pt x="536" y="50"/>
                  </a:cubicBezTo>
                  <a:cubicBezTo>
                    <a:pt x="536" y="78"/>
                    <a:pt x="515" y="99"/>
                    <a:pt x="486" y="99"/>
                  </a:cubicBezTo>
                  <a:cubicBezTo>
                    <a:pt x="459" y="99"/>
                    <a:pt x="437" y="78"/>
                    <a:pt x="437" y="50"/>
                  </a:cubicBezTo>
                  <a:close/>
                </a:path>
              </a:pathLst>
            </a:custGeom>
            <a:solidFill>
              <a:srgbClr val="B8BABD"/>
            </a:solidFill>
            <a:ln cap="flat">
              <a:noFill/>
              <a:prstDash val="solid"/>
            </a:ln>
          </p:spPr>
          <p:txBody>
            <a:bodyPr vert="horz" wrap="none" lIns="81646" tIns="40823" rIns="81646" bIns="40823" anchor="ctr" anchorCtr="1" compatLnSpc="0"/>
            <a:lstStyle/>
            <a:p>
              <a:pPr hangingPunct="0"/>
              <a:endParaRPr lang="en-US" sz="1633" dirty="0">
                <a:latin typeface="Arial" pitchFamily="18"/>
                <a:ea typeface="SimSun" pitchFamily="2"/>
                <a:cs typeface="Lucida Sans" pitchFamily="2"/>
              </a:endParaRPr>
            </a:p>
          </p:txBody>
        </p:sp>
        <p:sp>
          <p:nvSpPr>
            <p:cNvPr id="8" name="Freeform: Shape 51">
              <a:extLst>
                <a:ext uri="{FF2B5EF4-FFF2-40B4-BE49-F238E27FC236}">
                  <a16:creationId xmlns:a16="http://schemas.microsoft.com/office/drawing/2014/main" id="{7ED833D2-4C2C-4BCE-B8DB-9472E6C1B9F7}"/>
                </a:ext>
              </a:extLst>
            </p:cNvPr>
            <p:cNvSpPr/>
            <p:nvPr/>
          </p:nvSpPr>
          <p:spPr>
            <a:xfrm>
              <a:off x="8211990" y="2895834"/>
              <a:ext cx="378839" cy="123123"/>
            </a:xfrm>
            <a:custGeom>
              <a:avLst/>
              <a:gdLst/>
              <a:ahLst/>
              <a:cxnLst>
                <a:cxn ang="3cd4">
                  <a:pos x="hc" y="t"/>
                </a:cxn>
                <a:cxn ang="cd2">
                  <a:pos x="l" y="vc"/>
                </a:cxn>
                <a:cxn ang="cd4">
                  <a:pos x="hc" y="b"/>
                </a:cxn>
                <a:cxn ang="0">
                  <a:pos x="r" y="vc"/>
                </a:cxn>
              </a:cxnLst>
              <a:rect l="l" t="t" r="r" b="b"/>
              <a:pathLst>
                <a:path w="1161" h="378">
                  <a:moveTo>
                    <a:pt x="454" y="378"/>
                  </a:moveTo>
                  <a:cubicBezTo>
                    <a:pt x="427" y="375"/>
                    <a:pt x="407" y="352"/>
                    <a:pt x="409" y="325"/>
                  </a:cubicBezTo>
                  <a:cubicBezTo>
                    <a:pt x="411" y="298"/>
                    <a:pt x="434" y="277"/>
                    <a:pt x="461" y="280"/>
                  </a:cubicBezTo>
                  <a:cubicBezTo>
                    <a:pt x="488" y="281"/>
                    <a:pt x="509" y="304"/>
                    <a:pt x="507" y="332"/>
                  </a:cubicBezTo>
                  <a:cubicBezTo>
                    <a:pt x="505" y="357"/>
                    <a:pt x="483" y="378"/>
                    <a:pt x="458" y="378"/>
                  </a:cubicBezTo>
                  <a:cubicBezTo>
                    <a:pt x="457" y="378"/>
                    <a:pt x="456" y="378"/>
                    <a:pt x="454" y="378"/>
                  </a:cubicBezTo>
                  <a:close/>
                  <a:moveTo>
                    <a:pt x="556" y="332"/>
                  </a:moveTo>
                  <a:cubicBezTo>
                    <a:pt x="553" y="304"/>
                    <a:pt x="573" y="280"/>
                    <a:pt x="600" y="277"/>
                  </a:cubicBezTo>
                  <a:cubicBezTo>
                    <a:pt x="627" y="273"/>
                    <a:pt x="651" y="294"/>
                    <a:pt x="654" y="321"/>
                  </a:cubicBezTo>
                  <a:cubicBezTo>
                    <a:pt x="658" y="347"/>
                    <a:pt x="638" y="371"/>
                    <a:pt x="611" y="375"/>
                  </a:cubicBezTo>
                  <a:cubicBezTo>
                    <a:pt x="609" y="375"/>
                    <a:pt x="608" y="375"/>
                    <a:pt x="605" y="375"/>
                  </a:cubicBezTo>
                  <a:cubicBezTo>
                    <a:pt x="581" y="375"/>
                    <a:pt x="559" y="356"/>
                    <a:pt x="556" y="332"/>
                  </a:cubicBezTo>
                  <a:close/>
                  <a:moveTo>
                    <a:pt x="299" y="351"/>
                  </a:moveTo>
                  <a:cubicBezTo>
                    <a:pt x="273" y="343"/>
                    <a:pt x="257" y="315"/>
                    <a:pt x="265" y="289"/>
                  </a:cubicBezTo>
                  <a:cubicBezTo>
                    <a:pt x="272" y="264"/>
                    <a:pt x="299" y="247"/>
                    <a:pt x="325" y="256"/>
                  </a:cubicBezTo>
                  <a:cubicBezTo>
                    <a:pt x="351" y="262"/>
                    <a:pt x="367" y="289"/>
                    <a:pt x="360" y="315"/>
                  </a:cubicBezTo>
                  <a:cubicBezTo>
                    <a:pt x="354" y="337"/>
                    <a:pt x="333" y="352"/>
                    <a:pt x="312" y="352"/>
                  </a:cubicBezTo>
                  <a:cubicBezTo>
                    <a:pt x="307" y="352"/>
                    <a:pt x="303" y="352"/>
                    <a:pt x="299" y="351"/>
                  </a:cubicBezTo>
                  <a:close/>
                  <a:moveTo>
                    <a:pt x="703" y="310"/>
                  </a:moveTo>
                  <a:cubicBezTo>
                    <a:pt x="695" y="284"/>
                    <a:pt x="708" y="257"/>
                    <a:pt x="736" y="247"/>
                  </a:cubicBezTo>
                  <a:cubicBezTo>
                    <a:pt x="761" y="241"/>
                    <a:pt x="789" y="254"/>
                    <a:pt x="797" y="280"/>
                  </a:cubicBezTo>
                  <a:cubicBezTo>
                    <a:pt x="805" y="306"/>
                    <a:pt x="791" y="334"/>
                    <a:pt x="764" y="343"/>
                  </a:cubicBezTo>
                  <a:cubicBezTo>
                    <a:pt x="760" y="344"/>
                    <a:pt x="755" y="345"/>
                    <a:pt x="751" y="345"/>
                  </a:cubicBezTo>
                  <a:cubicBezTo>
                    <a:pt x="729" y="345"/>
                    <a:pt x="710" y="330"/>
                    <a:pt x="703" y="310"/>
                  </a:cubicBezTo>
                  <a:close/>
                  <a:moveTo>
                    <a:pt x="153" y="294"/>
                  </a:moveTo>
                  <a:cubicBezTo>
                    <a:pt x="128" y="281"/>
                    <a:pt x="118" y="251"/>
                    <a:pt x="131" y="227"/>
                  </a:cubicBezTo>
                  <a:cubicBezTo>
                    <a:pt x="143" y="202"/>
                    <a:pt x="173" y="193"/>
                    <a:pt x="196" y="205"/>
                  </a:cubicBezTo>
                  <a:cubicBezTo>
                    <a:pt x="220" y="217"/>
                    <a:pt x="231" y="247"/>
                    <a:pt x="218" y="272"/>
                  </a:cubicBezTo>
                  <a:cubicBezTo>
                    <a:pt x="210" y="289"/>
                    <a:pt x="193" y="299"/>
                    <a:pt x="174" y="299"/>
                  </a:cubicBezTo>
                  <a:cubicBezTo>
                    <a:pt x="167" y="299"/>
                    <a:pt x="159" y="298"/>
                    <a:pt x="153" y="294"/>
                  </a:cubicBezTo>
                  <a:close/>
                  <a:moveTo>
                    <a:pt x="843" y="261"/>
                  </a:moveTo>
                  <a:cubicBezTo>
                    <a:pt x="829" y="237"/>
                    <a:pt x="839" y="207"/>
                    <a:pt x="862" y="194"/>
                  </a:cubicBezTo>
                  <a:cubicBezTo>
                    <a:pt x="887" y="181"/>
                    <a:pt x="916" y="190"/>
                    <a:pt x="929" y="213"/>
                  </a:cubicBezTo>
                  <a:cubicBezTo>
                    <a:pt x="942" y="238"/>
                    <a:pt x="934" y="268"/>
                    <a:pt x="910" y="280"/>
                  </a:cubicBezTo>
                  <a:cubicBezTo>
                    <a:pt x="901" y="285"/>
                    <a:pt x="895" y="287"/>
                    <a:pt x="887" y="287"/>
                  </a:cubicBezTo>
                  <a:cubicBezTo>
                    <a:pt x="869" y="287"/>
                    <a:pt x="851" y="277"/>
                    <a:pt x="843" y="261"/>
                  </a:cubicBezTo>
                  <a:close/>
                  <a:moveTo>
                    <a:pt x="19" y="209"/>
                  </a:moveTo>
                  <a:cubicBezTo>
                    <a:pt x="-2" y="193"/>
                    <a:pt x="-7" y="163"/>
                    <a:pt x="11" y="141"/>
                  </a:cubicBezTo>
                  <a:cubicBezTo>
                    <a:pt x="27" y="120"/>
                    <a:pt x="59" y="115"/>
                    <a:pt x="79" y="132"/>
                  </a:cubicBezTo>
                  <a:cubicBezTo>
                    <a:pt x="101" y="148"/>
                    <a:pt x="105" y="179"/>
                    <a:pt x="89" y="201"/>
                  </a:cubicBezTo>
                  <a:cubicBezTo>
                    <a:pt x="79" y="213"/>
                    <a:pt x="64" y="220"/>
                    <a:pt x="49" y="220"/>
                  </a:cubicBezTo>
                  <a:cubicBezTo>
                    <a:pt x="38" y="220"/>
                    <a:pt x="29" y="217"/>
                    <a:pt x="19" y="209"/>
                  </a:cubicBezTo>
                  <a:close/>
                  <a:moveTo>
                    <a:pt x="969" y="186"/>
                  </a:moveTo>
                  <a:cubicBezTo>
                    <a:pt x="953" y="164"/>
                    <a:pt x="956" y="135"/>
                    <a:pt x="978" y="117"/>
                  </a:cubicBezTo>
                  <a:cubicBezTo>
                    <a:pt x="976" y="117"/>
                    <a:pt x="976" y="117"/>
                    <a:pt x="976" y="117"/>
                  </a:cubicBezTo>
                  <a:cubicBezTo>
                    <a:pt x="998" y="99"/>
                    <a:pt x="1029" y="102"/>
                    <a:pt x="1046" y="122"/>
                  </a:cubicBezTo>
                  <a:cubicBezTo>
                    <a:pt x="1063" y="144"/>
                    <a:pt x="1061" y="175"/>
                    <a:pt x="1040" y="192"/>
                  </a:cubicBezTo>
                  <a:cubicBezTo>
                    <a:pt x="1031" y="200"/>
                    <a:pt x="1020" y="204"/>
                    <a:pt x="1009" y="204"/>
                  </a:cubicBezTo>
                  <a:cubicBezTo>
                    <a:pt x="994" y="204"/>
                    <a:pt x="980" y="197"/>
                    <a:pt x="969" y="186"/>
                  </a:cubicBezTo>
                  <a:close/>
                  <a:moveTo>
                    <a:pt x="1081" y="87"/>
                  </a:moveTo>
                  <a:cubicBezTo>
                    <a:pt x="1059" y="71"/>
                    <a:pt x="1056" y="39"/>
                    <a:pt x="1074" y="18"/>
                  </a:cubicBezTo>
                  <a:cubicBezTo>
                    <a:pt x="1092" y="-3"/>
                    <a:pt x="1123" y="-5"/>
                    <a:pt x="1143" y="11"/>
                  </a:cubicBezTo>
                  <a:cubicBezTo>
                    <a:pt x="1164" y="29"/>
                    <a:pt x="1168" y="60"/>
                    <a:pt x="1150" y="80"/>
                  </a:cubicBezTo>
                  <a:cubicBezTo>
                    <a:pt x="1141" y="92"/>
                    <a:pt x="1126" y="99"/>
                    <a:pt x="1112" y="99"/>
                  </a:cubicBezTo>
                  <a:cubicBezTo>
                    <a:pt x="1101" y="99"/>
                    <a:pt x="1090" y="95"/>
                    <a:pt x="1081" y="87"/>
                  </a:cubicBezTo>
                  <a:close/>
                </a:path>
              </a:pathLst>
            </a:custGeom>
            <a:solidFill>
              <a:srgbClr val="B8BABD"/>
            </a:solidFill>
            <a:ln cap="flat">
              <a:noFill/>
              <a:prstDash val="solid"/>
            </a:ln>
          </p:spPr>
          <p:txBody>
            <a:bodyPr vert="horz" wrap="none" lIns="81646" tIns="40823" rIns="81646" bIns="40823" anchor="ctr" anchorCtr="1" compatLnSpc="0"/>
            <a:lstStyle/>
            <a:p>
              <a:pPr hangingPunct="0"/>
              <a:endParaRPr lang="en-US" sz="1633" dirty="0">
                <a:latin typeface="Arial" pitchFamily="18"/>
                <a:ea typeface="SimSun" pitchFamily="2"/>
                <a:cs typeface="Lucida Sans" pitchFamily="2"/>
              </a:endParaRPr>
            </a:p>
          </p:txBody>
        </p:sp>
        <p:sp>
          <p:nvSpPr>
            <p:cNvPr id="9" name="Freeform: Shape 52">
              <a:extLst>
                <a:ext uri="{FF2B5EF4-FFF2-40B4-BE49-F238E27FC236}">
                  <a16:creationId xmlns:a16="http://schemas.microsoft.com/office/drawing/2014/main" id="{E146D1AB-2031-42DF-A0BE-D9F11D9DA2D3}"/>
                </a:ext>
              </a:extLst>
            </p:cNvPr>
            <p:cNvSpPr/>
            <p:nvPr/>
          </p:nvSpPr>
          <p:spPr>
            <a:xfrm>
              <a:off x="7363521" y="2013726"/>
              <a:ext cx="849775" cy="851082"/>
            </a:xfrm>
            <a:custGeom>
              <a:avLst/>
              <a:gdLst/>
              <a:ahLst/>
              <a:cxnLst>
                <a:cxn ang="3cd4">
                  <a:pos x="hc" y="t"/>
                </a:cxn>
                <a:cxn ang="cd2">
                  <a:pos x="l" y="vc"/>
                </a:cxn>
                <a:cxn ang="cd4">
                  <a:pos x="hc" y="b"/>
                </a:cxn>
                <a:cxn ang="0">
                  <a:pos x="r" y="vc"/>
                </a:cxn>
              </a:cxnLst>
              <a:rect l="l" t="t" r="r" b="b"/>
              <a:pathLst>
                <a:path w="2603" h="2607">
                  <a:moveTo>
                    <a:pt x="2567" y="1607"/>
                  </a:moveTo>
                  <a:cubicBezTo>
                    <a:pt x="2598" y="1468"/>
                    <a:pt x="2608" y="1320"/>
                    <a:pt x="2600" y="1174"/>
                  </a:cubicBezTo>
                  <a:cubicBezTo>
                    <a:pt x="2341" y="1108"/>
                    <a:pt x="2341" y="1108"/>
                    <a:pt x="2341" y="1108"/>
                  </a:cubicBezTo>
                  <a:cubicBezTo>
                    <a:pt x="2332" y="1018"/>
                    <a:pt x="2307" y="935"/>
                    <a:pt x="2260" y="840"/>
                  </a:cubicBezTo>
                  <a:cubicBezTo>
                    <a:pt x="2419" y="644"/>
                    <a:pt x="2419" y="644"/>
                    <a:pt x="2419" y="644"/>
                  </a:cubicBezTo>
                  <a:cubicBezTo>
                    <a:pt x="2381" y="582"/>
                    <a:pt x="2344" y="521"/>
                    <a:pt x="2290" y="464"/>
                  </a:cubicBezTo>
                  <a:cubicBezTo>
                    <a:pt x="2253" y="401"/>
                    <a:pt x="2199" y="345"/>
                    <a:pt x="2133" y="310"/>
                  </a:cubicBezTo>
                  <a:cubicBezTo>
                    <a:pt x="1915" y="432"/>
                    <a:pt x="1915" y="432"/>
                    <a:pt x="1915" y="432"/>
                  </a:cubicBezTo>
                  <a:cubicBezTo>
                    <a:pt x="1840" y="363"/>
                    <a:pt x="1757" y="333"/>
                    <a:pt x="1654" y="292"/>
                  </a:cubicBezTo>
                  <a:cubicBezTo>
                    <a:pt x="1630" y="42"/>
                    <a:pt x="1630" y="42"/>
                    <a:pt x="1630" y="42"/>
                  </a:cubicBezTo>
                  <a:cubicBezTo>
                    <a:pt x="1493" y="11"/>
                    <a:pt x="1340" y="-15"/>
                    <a:pt x="1201" y="10"/>
                  </a:cubicBezTo>
                  <a:cubicBezTo>
                    <a:pt x="1129" y="252"/>
                    <a:pt x="1129" y="252"/>
                    <a:pt x="1129" y="252"/>
                  </a:cubicBezTo>
                  <a:cubicBezTo>
                    <a:pt x="1040" y="260"/>
                    <a:pt x="940" y="291"/>
                    <a:pt x="845" y="339"/>
                  </a:cubicBezTo>
                  <a:cubicBezTo>
                    <a:pt x="650" y="178"/>
                    <a:pt x="650" y="178"/>
                    <a:pt x="650" y="178"/>
                  </a:cubicBezTo>
                  <a:cubicBezTo>
                    <a:pt x="588" y="215"/>
                    <a:pt x="510" y="258"/>
                    <a:pt x="453" y="311"/>
                  </a:cubicBezTo>
                  <a:cubicBezTo>
                    <a:pt x="392" y="349"/>
                    <a:pt x="351" y="398"/>
                    <a:pt x="312" y="447"/>
                  </a:cubicBezTo>
                  <a:cubicBezTo>
                    <a:pt x="434" y="666"/>
                    <a:pt x="434" y="666"/>
                    <a:pt x="434" y="666"/>
                  </a:cubicBezTo>
                  <a:cubicBezTo>
                    <a:pt x="372" y="759"/>
                    <a:pt x="326" y="846"/>
                    <a:pt x="283" y="950"/>
                  </a:cubicBezTo>
                  <a:cubicBezTo>
                    <a:pt x="35" y="972"/>
                    <a:pt x="35" y="972"/>
                    <a:pt x="35" y="972"/>
                  </a:cubicBezTo>
                  <a:cubicBezTo>
                    <a:pt x="3" y="1109"/>
                    <a:pt x="-5" y="1259"/>
                    <a:pt x="2" y="1403"/>
                  </a:cubicBezTo>
                  <a:cubicBezTo>
                    <a:pt x="239" y="1459"/>
                    <a:pt x="239" y="1459"/>
                    <a:pt x="239" y="1459"/>
                  </a:cubicBezTo>
                  <a:cubicBezTo>
                    <a:pt x="259" y="1582"/>
                    <a:pt x="289" y="1682"/>
                    <a:pt x="336" y="1778"/>
                  </a:cubicBezTo>
                  <a:cubicBezTo>
                    <a:pt x="177" y="1974"/>
                    <a:pt x="177" y="1974"/>
                    <a:pt x="177" y="1974"/>
                  </a:cubicBezTo>
                  <a:cubicBezTo>
                    <a:pt x="214" y="2035"/>
                    <a:pt x="252" y="2097"/>
                    <a:pt x="306" y="2153"/>
                  </a:cubicBezTo>
                  <a:cubicBezTo>
                    <a:pt x="360" y="2210"/>
                    <a:pt x="408" y="2251"/>
                    <a:pt x="463" y="2307"/>
                  </a:cubicBezTo>
                  <a:cubicBezTo>
                    <a:pt x="676" y="2168"/>
                    <a:pt x="676" y="2168"/>
                    <a:pt x="676" y="2168"/>
                  </a:cubicBezTo>
                  <a:cubicBezTo>
                    <a:pt x="774" y="2248"/>
                    <a:pt x="861" y="2295"/>
                    <a:pt x="960" y="2320"/>
                  </a:cubicBezTo>
                  <a:cubicBezTo>
                    <a:pt x="1004" y="2581"/>
                    <a:pt x="1004" y="2581"/>
                    <a:pt x="1004" y="2581"/>
                  </a:cubicBezTo>
                  <a:cubicBezTo>
                    <a:pt x="1141" y="2613"/>
                    <a:pt x="1268" y="2610"/>
                    <a:pt x="1412" y="2603"/>
                  </a:cubicBezTo>
                  <a:cubicBezTo>
                    <a:pt x="1484" y="2361"/>
                    <a:pt x="1484" y="2361"/>
                    <a:pt x="1484" y="2361"/>
                  </a:cubicBezTo>
                  <a:cubicBezTo>
                    <a:pt x="1590" y="2346"/>
                    <a:pt x="1689" y="2316"/>
                    <a:pt x="1800" y="2263"/>
                  </a:cubicBezTo>
                  <a:cubicBezTo>
                    <a:pt x="1980" y="2429"/>
                    <a:pt x="1980" y="2429"/>
                    <a:pt x="1980" y="2429"/>
                  </a:cubicBezTo>
                  <a:cubicBezTo>
                    <a:pt x="2035" y="2375"/>
                    <a:pt x="2080" y="2342"/>
                    <a:pt x="2143" y="2305"/>
                  </a:cubicBezTo>
                  <a:cubicBezTo>
                    <a:pt x="2199" y="2251"/>
                    <a:pt x="2256" y="2197"/>
                    <a:pt x="2307" y="2126"/>
                  </a:cubicBezTo>
                  <a:cubicBezTo>
                    <a:pt x="2185" y="1907"/>
                    <a:pt x="2185" y="1907"/>
                    <a:pt x="2185" y="1907"/>
                  </a:cubicBezTo>
                  <a:cubicBezTo>
                    <a:pt x="2237" y="1836"/>
                    <a:pt x="2283" y="1749"/>
                    <a:pt x="2307" y="1650"/>
                  </a:cubicBezTo>
                  <a:cubicBezTo>
                    <a:pt x="2567" y="1607"/>
                    <a:pt x="2567" y="1607"/>
                    <a:pt x="2567" y="1607"/>
                  </a:cubicBezTo>
                  <a:close/>
                  <a:moveTo>
                    <a:pt x="1621" y="1677"/>
                  </a:moveTo>
                  <a:cubicBezTo>
                    <a:pt x="1418" y="1849"/>
                    <a:pt x="1099" y="1819"/>
                    <a:pt x="926" y="1615"/>
                  </a:cubicBezTo>
                  <a:cubicBezTo>
                    <a:pt x="754" y="1411"/>
                    <a:pt x="789" y="1108"/>
                    <a:pt x="992" y="935"/>
                  </a:cubicBezTo>
                  <a:cubicBezTo>
                    <a:pt x="1194" y="763"/>
                    <a:pt x="1492" y="782"/>
                    <a:pt x="1664" y="986"/>
                  </a:cubicBezTo>
                  <a:cubicBezTo>
                    <a:pt x="1837" y="1189"/>
                    <a:pt x="1823" y="1505"/>
                    <a:pt x="1621" y="1677"/>
                  </a:cubicBezTo>
                  <a:close/>
                </a:path>
              </a:pathLst>
            </a:custGeom>
            <a:solidFill>
              <a:srgbClr val="72BF44"/>
            </a:solidFill>
            <a:ln cap="flat">
              <a:noFill/>
              <a:prstDash val="solid"/>
            </a:ln>
          </p:spPr>
          <p:txBody>
            <a:bodyPr vert="horz" wrap="none" lIns="81646" tIns="40823" rIns="81646" bIns="40823" anchor="ctr" anchorCtr="1" compatLnSpc="0"/>
            <a:lstStyle/>
            <a:p>
              <a:pPr hangingPunct="0"/>
              <a:endParaRPr lang="en-US" sz="1633" dirty="0">
                <a:latin typeface="Arial" pitchFamily="18"/>
                <a:ea typeface="SimSun" pitchFamily="2"/>
                <a:cs typeface="Lucida Sans" pitchFamily="2"/>
              </a:endParaRPr>
            </a:p>
          </p:txBody>
        </p:sp>
        <p:sp>
          <p:nvSpPr>
            <p:cNvPr id="10" name="Freeform: Shape 53">
              <a:extLst>
                <a:ext uri="{FF2B5EF4-FFF2-40B4-BE49-F238E27FC236}">
                  <a16:creationId xmlns:a16="http://schemas.microsoft.com/office/drawing/2014/main" id="{FFC88EA1-5714-49CD-9882-38794984E653}"/>
                </a:ext>
              </a:extLst>
            </p:cNvPr>
            <p:cNvSpPr/>
            <p:nvPr/>
          </p:nvSpPr>
          <p:spPr>
            <a:xfrm>
              <a:off x="8174433" y="2514382"/>
              <a:ext cx="390596" cy="401700"/>
            </a:xfrm>
            <a:custGeom>
              <a:avLst/>
              <a:gdLst/>
              <a:ahLst/>
              <a:cxnLst>
                <a:cxn ang="3cd4">
                  <a:pos x="hc" y="t"/>
                </a:cxn>
                <a:cxn ang="cd2">
                  <a:pos x="l" y="vc"/>
                </a:cxn>
                <a:cxn ang="cd4">
                  <a:pos x="hc" y="b"/>
                </a:cxn>
                <a:cxn ang="0">
                  <a:pos x="r" y="vc"/>
                </a:cxn>
              </a:cxnLst>
              <a:rect l="l" t="t" r="r" b="b"/>
              <a:pathLst>
                <a:path w="1197" h="1231">
                  <a:moveTo>
                    <a:pt x="621" y="1231"/>
                  </a:moveTo>
                  <a:cubicBezTo>
                    <a:pt x="534" y="1103"/>
                    <a:pt x="534" y="1103"/>
                    <a:pt x="534" y="1103"/>
                  </a:cubicBezTo>
                  <a:cubicBezTo>
                    <a:pt x="454" y="1088"/>
                    <a:pt x="386" y="1063"/>
                    <a:pt x="334" y="1031"/>
                  </a:cubicBezTo>
                  <a:cubicBezTo>
                    <a:pt x="182" y="1078"/>
                    <a:pt x="182" y="1078"/>
                    <a:pt x="182" y="1078"/>
                  </a:cubicBezTo>
                  <a:cubicBezTo>
                    <a:pt x="171" y="1067"/>
                    <a:pt x="171" y="1067"/>
                    <a:pt x="171" y="1067"/>
                  </a:cubicBezTo>
                  <a:cubicBezTo>
                    <a:pt x="160" y="1057"/>
                    <a:pt x="153" y="1044"/>
                    <a:pt x="148" y="1035"/>
                  </a:cubicBezTo>
                  <a:cubicBezTo>
                    <a:pt x="142" y="1027"/>
                    <a:pt x="138" y="1018"/>
                    <a:pt x="133" y="1012"/>
                  </a:cubicBezTo>
                  <a:cubicBezTo>
                    <a:pt x="115" y="1001"/>
                    <a:pt x="95" y="980"/>
                    <a:pt x="87" y="953"/>
                  </a:cubicBezTo>
                  <a:cubicBezTo>
                    <a:pt x="84" y="944"/>
                    <a:pt x="84" y="944"/>
                    <a:pt x="84" y="944"/>
                  </a:cubicBezTo>
                  <a:cubicBezTo>
                    <a:pt x="146" y="810"/>
                    <a:pt x="146" y="810"/>
                    <a:pt x="146" y="810"/>
                  </a:cubicBezTo>
                  <a:cubicBezTo>
                    <a:pt x="119" y="748"/>
                    <a:pt x="104" y="676"/>
                    <a:pt x="102" y="590"/>
                  </a:cubicBezTo>
                  <a:cubicBezTo>
                    <a:pt x="0" y="491"/>
                    <a:pt x="0" y="491"/>
                    <a:pt x="0" y="491"/>
                  </a:cubicBezTo>
                  <a:cubicBezTo>
                    <a:pt x="2" y="479"/>
                    <a:pt x="2" y="479"/>
                    <a:pt x="2" y="479"/>
                  </a:cubicBezTo>
                  <a:cubicBezTo>
                    <a:pt x="12" y="423"/>
                    <a:pt x="24" y="384"/>
                    <a:pt x="47" y="342"/>
                  </a:cubicBezTo>
                  <a:cubicBezTo>
                    <a:pt x="53" y="329"/>
                    <a:pt x="53" y="329"/>
                    <a:pt x="53" y="329"/>
                  </a:cubicBezTo>
                  <a:cubicBezTo>
                    <a:pt x="202" y="318"/>
                    <a:pt x="202" y="318"/>
                    <a:pt x="202" y="318"/>
                  </a:cubicBezTo>
                  <a:cubicBezTo>
                    <a:pt x="221" y="290"/>
                    <a:pt x="254" y="261"/>
                    <a:pt x="280" y="241"/>
                  </a:cubicBezTo>
                  <a:cubicBezTo>
                    <a:pt x="299" y="219"/>
                    <a:pt x="325" y="206"/>
                    <a:pt x="348" y="193"/>
                  </a:cubicBezTo>
                  <a:cubicBezTo>
                    <a:pt x="356" y="188"/>
                    <a:pt x="365" y="184"/>
                    <a:pt x="372" y="180"/>
                  </a:cubicBezTo>
                  <a:cubicBezTo>
                    <a:pt x="412" y="38"/>
                    <a:pt x="412" y="38"/>
                    <a:pt x="412" y="38"/>
                  </a:cubicBezTo>
                  <a:cubicBezTo>
                    <a:pt x="420" y="34"/>
                    <a:pt x="420" y="34"/>
                    <a:pt x="420" y="34"/>
                  </a:cubicBezTo>
                  <a:cubicBezTo>
                    <a:pt x="465" y="7"/>
                    <a:pt x="515" y="4"/>
                    <a:pt x="562" y="2"/>
                  </a:cubicBezTo>
                  <a:cubicBezTo>
                    <a:pt x="577" y="0"/>
                    <a:pt x="577" y="0"/>
                    <a:pt x="577" y="0"/>
                  </a:cubicBezTo>
                  <a:cubicBezTo>
                    <a:pt x="649" y="121"/>
                    <a:pt x="649" y="121"/>
                    <a:pt x="649" y="121"/>
                  </a:cubicBezTo>
                  <a:cubicBezTo>
                    <a:pt x="723" y="131"/>
                    <a:pt x="799" y="159"/>
                    <a:pt x="863" y="200"/>
                  </a:cubicBezTo>
                  <a:cubicBezTo>
                    <a:pt x="1025" y="150"/>
                    <a:pt x="1025" y="150"/>
                    <a:pt x="1025" y="150"/>
                  </a:cubicBezTo>
                  <a:cubicBezTo>
                    <a:pt x="1031" y="174"/>
                    <a:pt x="1031" y="174"/>
                    <a:pt x="1031" y="174"/>
                  </a:cubicBezTo>
                  <a:cubicBezTo>
                    <a:pt x="1034" y="180"/>
                    <a:pt x="1042" y="188"/>
                    <a:pt x="1049" y="195"/>
                  </a:cubicBezTo>
                  <a:cubicBezTo>
                    <a:pt x="1056" y="200"/>
                    <a:pt x="1063" y="207"/>
                    <a:pt x="1067" y="214"/>
                  </a:cubicBezTo>
                  <a:cubicBezTo>
                    <a:pt x="1076" y="225"/>
                    <a:pt x="1082" y="234"/>
                    <a:pt x="1087" y="244"/>
                  </a:cubicBezTo>
                  <a:cubicBezTo>
                    <a:pt x="1093" y="253"/>
                    <a:pt x="1098" y="261"/>
                    <a:pt x="1105" y="268"/>
                  </a:cubicBezTo>
                  <a:cubicBezTo>
                    <a:pt x="1117" y="280"/>
                    <a:pt x="1117" y="280"/>
                    <a:pt x="1117" y="280"/>
                  </a:cubicBezTo>
                  <a:cubicBezTo>
                    <a:pt x="1050" y="422"/>
                    <a:pt x="1050" y="422"/>
                    <a:pt x="1050" y="422"/>
                  </a:cubicBezTo>
                  <a:cubicBezTo>
                    <a:pt x="1082" y="491"/>
                    <a:pt x="1093" y="564"/>
                    <a:pt x="1083" y="635"/>
                  </a:cubicBezTo>
                  <a:cubicBezTo>
                    <a:pt x="1197" y="740"/>
                    <a:pt x="1197" y="740"/>
                    <a:pt x="1197" y="740"/>
                  </a:cubicBezTo>
                  <a:cubicBezTo>
                    <a:pt x="1195" y="753"/>
                    <a:pt x="1195" y="753"/>
                    <a:pt x="1195" y="753"/>
                  </a:cubicBezTo>
                  <a:cubicBezTo>
                    <a:pt x="1186" y="806"/>
                    <a:pt x="1170" y="836"/>
                    <a:pt x="1147" y="880"/>
                  </a:cubicBezTo>
                  <a:cubicBezTo>
                    <a:pt x="1142" y="891"/>
                    <a:pt x="1142" y="891"/>
                    <a:pt x="1142" y="891"/>
                  </a:cubicBezTo>
                  <a:cubicBezTo>
                    <a:pt x="992" y="902"/>
                    <a:pt x="992" y="902"/>
                    <a:pt x="992" y="902"/>
                  </a:cubicBezTo>
                  <a:cubicBezTo>
                    <a:pt x="977" y="926"/>
                    <a:pt x="961" y="944"/>
                    <a:pt x="944" y="960"/>
                  </a:cubicBezTo>
                  <a:cubicBezTo>
                    <a:pt x="936" y="968"/>
                    <a:pt x="928" y="978"/>
                    <a:pt x="920" y="987"/>
                  </a:cubicBezTo>
                  <a:cubicBezTo>
                    <a:pt x="915" y="991"/>
                    <a:pt x="915" y="991"/>
                    <a:pt x="915" y="991"/>
                  </a:cubicBezTo>
                  <a:cubicBezTo>
                    <a:pt x="900" y="1002"/>
                    <a:pt x="883" y="1013"/>
                    <a:pt x="866" y="1025"/>
                  </a:cubicBezTo>
                  <a:cubicBezTo>
                    <a:pt x="852" y="1033"/>
                    <a:pt x="837" y="1043"/>
                    <a:pt x="825" y="1051"/>
                  </a:cubicBezTo>
                  <a:cubicBezTo>
                    <a:pt x="785" y="1197"/>
                    <a:pt x="785" y="1197"/>
                    <a:pt x="785" y="1197"/>
                  </a:cubicBezTo>
                  <a:cubicBezTo>
                    <a:pt x="772" y="1201"/>
                    <a:pt x="772" y="1201"/>
                    <a:pt x="772" y="1201"/>
                  </a:cubicBezTo>
                  <a:cubicBezTo>
                    <a:pt x="728" y="1213"/>
                    <a:pt x="683" y="1226"/>
                    <a:pt x="634" y="1229"/>
                  </a:cubicBezTo>
                  <a:close/>
                  <a:moveTo>
                    <a:pt x="342" y="978"/>
                  </a:moveTo>
                  <a:cubicBezTo>
                    <a:pt x="352" y="984"/>
                    <a:pt x="352" y="984"/>
                    <a:pt x="352" y="984"/>
                  </a:cubicBezTo>
                  <a:cubicBezTo>
                    <a:pt x="401" y="1017"/>
                    <a:pt x="470" y="1042"/>
                    <a:pt x="553" y="1055"/>
                  </a:cubicBezTo>
                  <a:cubicBezTo>
                    <a:pt x="562" y="1057"/>
                    <a:pt x="562" y="1057"/>
                    <a:pt x="562" y="1057"/>
                  </a:cubicBezTo>
                  <a:cubicBezTo>
                    <a:pt x="645" y="1179"/>
                    <a:pt x="645" y="1179"/>
                    <a:pt x="645" y="1179"/>
                  </a:cubicBezTo>
                  <a:cubicBezTo>
                    <a:pt x="679" y="1176"/>
                    <a:pt x="712" y="1167"/>
                    <a:pt x="745" y="1157"/>
                  </a:cubicBezTo>
                  <a:cubicBezTo>
                    <a:pt x="783" y="1021"/>
                    <a:pt x="783" y="1021"/>
                    <a:pt x="783" y="1021"/>
                  </a:cubicBezTo>
                  <a:cubicBezTo>
                    <a:pt x="789" y="1016"/>
                    <a:pt x="789" y="1016"/>
                    <a:pt x="789" y="1016"/>
                  </a:cubicBezTo>
                  <a:cubicBezTo>
                    <a:pt x="804" y="1006"/>
                    <a:pt x="821" y="995"/>
                    <a:pt x="838" y="983"/>
                  </a:cubicBezTo>
                  <a:cubicBezTo>
                    <a:pt x="855" y="974"/>
                    <a:pt x="870" y="963"/>
                    <a:pt x="883" y="953"/>
                  </a:cubicBezTo>
                  <a:cubicBezTo>
                    <a:pt x="891" y="944"/>
                    <a:pt x="901" y="934"/>
                    <a:pt x="909" y="926"/>
                  </a:cubicBezTo>
                  <a:cubicBezTo>
                    <a:pt x="925" y="908"/>
                    <a:pt x="942" y="892"/>
                    <a:pt x="955" y="866"/>
                  </a:cubicBezTo>
                  <a:cubicBezTo>
                    <a:pt x="962" y="855"/>
                    <a:pt x="962" y="855"/>
                    <a:pt x="962" y="855"/>
                  </a:cubicBezTo>
                  <a:cubicBezTo>
                    <a:pt x="1110" y="844"/>
                    <a:pt x="1110" y="844"/>
                    <a:pt x="1110" y="844"/>
                  </a:cubicBezTo>
                  <a:cubicBezTo>
                    <a:pt x="1127" y="813"/>
                    <a:pt x="1137" y="791"/>
                    <a:pt x="1144" y="757"/>
                  </a:cubicBezTo>
                  <a:cubicBezTo>
                    <a:pt x="1030" y="653"/>
                    <a:pt x="1030" y="653"/>
                    <a:pt x="1030" y="653"/>
                  </a:cubicBezTo>
                  <a:cubicBezTo>
                    <a:pt x="1033" y="641"/>
                    <a:pt x="1033" y="641"/>
                    <a:pt x="1033" y="641"/>
                  </a:cubicBezTo>
                  <a:cubicBezTo>
                    <a:pt x="1044" y="571"/>
                    <a:pt x="1033" y="499"/>
                    <a:pt x="1002" y="431"/>
                  </a:cubicBezTo>
                  <a:cubicBezTo>
                    <a:pt x="996" y="422"/>
                    <a:pt x="996" y="422"/>
                    <a:pt x="996" y="422"/>
                  </a:cubicBezTo>
                  <a:cubicBezTo>
                    <a:pt x="1059" y="288"/>
                    <a:pt x="1059" y="288"/>
                    <a:pt x="1059" y="288"/>
                  </a:cubicBezTo>
                  <a:cubicBezTo>
                    <a:pt x="1053" y="282"/>
                    <a:pt x="1049" y="275"/>
                    <a:pt x="1045" y="269"/>
                  </a:cubicBezTo>
                  <a:cubicBezTo>
                    <a:pt x="1040" y="260"/>
                    <a:pt x="1035" y="252"/>
                    <a:pt x="1029" y="245"/>
                  </a:cubicBezTo>
                  <a:cubicBezTo>
                    <a:pt x="1025" y="241"/>
                    <a:pt x="1025" y="241"/>
                    <a:pt x="1025" y="241"/>
                  </a:cubicBezTo>
                  <a:cubicBezTo>
                    <a:pt x="1022" y="236"/>
                    <a:pt x="1022" y="236"/>
                    <a:pt x="1022" y="236"/>
                  </a:cubicBezTo>
                  <a:cubicBezTo>
                    <a:pt x="1022" y="236"/>
                    <a:pt x="1019" y="234"/>
                    <a:pt x="1016" y="230"/>
                  </a:cubicBezTo>
                  <a:cubicBezTo>
                    <a:pt x="1010" y="225"/>
                    <a:pt x="1003" y="219"/>
                    <a:pt x="996" y="211"/>
                  </a:cubicBezTo>
                  <a:cubicBezTo>
                    <a:pt x="855" y="255"/>
                    <a:pt x="855" y="255"/>
                    <a:pt x="855" y="255"/>
                  </a:cubicBezTo>
                  <a:cubicBezTo>
                    <a:pt x="845" y="248"/>
                    <a:pt x="845" y="248"/>
                    <a:pt x="845" y="248"/>
                  </a:cubicBezTo>
                  <a:cubicBezTo>
                    <a:pt x="783" y="206"/>
                    <a:pt x="705" y="177"/>
                    <a:pt x="632" y="169"/>
                  </a:cubicBezTo>
                  <a:cubicBezTo>
                    <a:pt x="621" y="168"/>
                    <a:pt x="621" y="168"/>
                    <a:pt x="621" y="168"/>
                  </a:cubicBezTo>
                  <a:cubicBezTo>
                    <a:pt x="550" y="52"/>
                    <a:pt x="550" y="52"/>
                    <a:pt x="550" y="52"/>
                  </a:cubicBezTo>
                  <a:cubicBezTo>
                    <a:pt x="515" y="53"/>
                    <a:pt x="482" y="57"/>
                    <a:pt x="454" y="71"/>
                  </a:cubicBezTo>
                  <a:cubicBezTo>
                    <a:pt x="416" y="210"/>
                    <a:pt x="416" y="210"/>
                    <a:pt x="416" y="210"/>
                  </a:cubicBezTo>
                  <a:cubicBezTo>
                    <a:pt x="407" y="215"/>
                    <a:pt x="407" y="215"/>
                    <a:pt x="407" y="215"/>
                  </a:cubicBezTo>
                  <a:cubicBezTo>
                    <a:pt x="397" y="223"/>
                    <a:pt x="384" y="230"/>
                    <a:pt x="371" y="237"/>
                  </a:cubicBezTo>
                  <a:cubicBezTo>
                    <a:pt x="350" y="248"/>
                    <a:pt x="329" y="259"/>
                    <a:pt x="316" y="275"/>
                  </a:cubicBezTo>
                  <a:cubicBezTo>
                    <a:pt x="311" y="280"/>
                    <a:pt x="311" y="280"/>
                    <a:pt x="311" y="280"/>
                  </a:cubicBezTo>
                  <a:cubicBezTo>
                    <a:pt x="285" y="298"/>
                    <a:pt x="251" y="331"/>
                    <a:pt x="239" y="354"/>
                  </a:cubicBezTo>
                  <a:cubicBezTo>
                    <a:pt x="232" y="366"/>
                    <a:pt x="232" y="366"/>
                    <a:pt x="232" y="366"/>
                  </a:cubicBezTo>
                  <a:cubicBezTo>
                    <a:pt x="84" y="377"/>
                    <a:pt x="84" y="377"/>
                    <a:pt x="84" y="377"/>
                  </a:cubicBezTo>
                  <a:cubicBezTo>
                    <a:pt x="69" y="407"/>
                    <a:pt x="61" y="435"/>
                    <a:pt x="53" y="473"/>
                  </a:cubicBezTo>
                  <a:cubicBezTo>
                    <a:pt x="151" y="570"/>
                    <a:pt x="151" y="570"/>
                    <a:pt x="151" y="570"/>
                  </a:cubicBezTo>
                  <a:cubicBezTo>
                    <a:pt x="151" y="579"/>
                    <a:pt x="151" y="579"/>
                    <a:pt x="151" y="579"/>
                  </a:cubicBezTo>
                  <a:cubicBezTo>
                    <a:pt x="153" y="666"/>
                    <a:pt x="167" y="738"/>
                    <a:pt x="195" y="800"/>
                  </a:cubicBezTo>
                  <a:cubicBezTo>
                    <a:pt x="201" y="810"/>
                    <a:pt x="201" y="810"/>
                    <a:pt x="201" y="810"/>
                  </a:cubicBezTo>
                  <a:cubicBezTo>
                    <a:pt x="137" y="946"/>
                    <a:pt x="137" y="946"/>
                    <a:pt x="137" y="946"/>
                  </a:cubicBezTo>
                  <a:cubicBezTo>
                    <a:pt x="144" y="959"/>
                    <a:pt x="153" y="968"/>
                    <a:pt x="160" y="971"/>
                  </a:cubicBezTo>
                  <a:cubicBezTo>
                    <a:pt x="166" y="976"/>
                    <a:pt x="166" y="976"/>
                    <a:pt x="166" y="976"/>
                  </a:cubicBezTo>
                  <a:cubicBezTo>
                    <a:pt x="176" y="987"/>
                    <a:pt x="183" y="998"/>
                    <a:pt x="190" y="1009"/>
                  </a:cubicBezTo>
                  <a:cubicBezTo>
                    <a:pt x="193" y="1013"/>
                    <a:pt x="195" y="1017"/>
                    <a:pt x="198" y="1021"/>
                  </a:cubicBezTo>
                  <a:close/>
                  <a:moveTo>
                    <a:pt x="901" y="972"/>
                  </a:moveTo>
                  <a:close/>
                  <a:moveTo>
                    <a:pt x="596" y="858"/>
                  </a:moveTo>
                  <a:cubicBezTo>
                    <a:pt x="531" y="858"/>
                    <a:pt x="462" y="830"/>
                    <a:pt x="407" y="774"/>
                  </a:cubicBezTo>
                  <a:cubicBezTo>
                    <a:pt x="406" y="771"/>
                    <a:pt x="406" y="771"/>
                    <a:pt x="406" y="771"/>
                  </a:cubicBezTo>
                  <a:cubicBezTo>
                    <a:pt x="325" y="670"/>
                    <a:pt x="340" y="521"/>
                    <a:pt x="441" y="426"/>
                  </a:cubicBezTo>
                  <a:cubicBezTo>
                    <a:pt x="543" y="343"/>
                    <a:pt x="693" y="355"/>
                    <a:pt x="776" y="452"/>
                  </a:cubicBezTo>
                  <a:cubicBezTo>
                    <a:pt x="821" y="498"/>
                    <a:pt x="844" y="560"/>
                    <a:pt x="838" y="627"/>
                  </a:cubicBezTo>
                  <a:cubicBezTo>
                    <a:pt x="834" y="694"/>
                    <a:pt x="803" y="755"/>
                    <a:pt x="751" y="797"/>
                  </a:cubicBezTo>
                  <a:cubicBezTo>
                    <a:pt x="708" y="838"/>
                    <a:pt x="654" y="858"/>
                    <a:pt x="596" y="858"/>
                  </a:cubicBezTo>
                  <a:close/>
                  <a:moveTo>
                    <a:pt x="444" y="740"/>
                  </a:moveTo>
                  <a:cubicBezTo>
                    <a:pt x="524" y="824"/>
                    <a:pt x="643" y="832"/>
                    <a:pt x="719" y="760"/>
                  </a:cubicBezTo>
                  <a:cubicBezTo>
                    <a:pt x="761" y="726"/>
                    <a:pt x="787" y="676"/>
                    <a:pt x="789" y="624"/>
                  </a:cubicBezTo>
                  <a:cubicBezTo>
                    <a:pt x="794" y="571"/>
                    <a:pt x="776" y="522"/>
                    <a:pt x="741" y="484"/>
                  </a:cubicBezTo>
                  <a:cubicBezTo>
                    <a:pt x="673" y="408"/>
                    <a:pt x="554" y="399"/>
                    <a:pt x="474" y="462"/>
                  </a:cubicBezTo>
                  <a:cubicBezTo>
                    <a:pt x="393" y="539"/>
                    <a:pt x="380" y="658"/>
                    <a:pt x="444" y="740"/>
                  </a:cubicBezTo>
                  <a:close/>
                </a:path>
              </a:pathLst>
            </a:custGeom>
            <a:solidFill>
              <a:srgbClr val="72BF44"/>
            </a:solidFill>
            <a:ln cap="flat">
              <a:noFill/>
              <a:prstDash val="solid"/>
            </a:ln>
          </p:spPr>
          <p:txBody>
            <a:bodyPr vert="horz" wrap="none" lIns="81646" tIns="40823" rIns="81646" bIns="40823" anchor="ctr" anchorCtr="1" compatLnSpc="0"/>
            <a:lstStyle/>
            <a:p>
              <a:pPr hangingPunct="0"/>
              <a:endParaRPr lang="en-US" sz="1633" dirty="0">
                <a:latin typeface="Arial" pitchFamily="18"/>
                <a:ea typeface="SimSun" pitchFamily="2"/>
                <a:cs typeface="Lucida Sans" pitchFamily="2"/>
              </a:endParaRPr>
            </a:p>
          </p:txBody>
        </p:sp>
      </p:grpSp>
      <p:pic>
        <p:nvPicPr>
          <p:cNvPr id="3" name="Picture 2" descr="A screenshot of a social media post&#10;&#10;Description automatically generated">
            <a:extLst>
              <a:ext uri="{FF2B5EF4-FFF2-40B4-BE49-F238E27FC236}">
                <a16:creationId xmlns:a16="http://schemas.microsoft.com/office/drawing/2014/main" id="{26393CC1-2731-4707-9F4D-E5D47E18F85D}"/>
              </a:ext>
            </a:extLst>
          </p:cNvPr>
          <p:cNvPicPr>
            <a:picLocks noChangeAspect="1"/>
          </p:cNvPicPr>
          <p:nvPr/>
        </p:nvPicPr>
        <p:blipFill>
          <a:blip r:embed="rId3"/>
          <a:stretch>
            <a:fillRect/>
          </a:stretch>
        </p:blipFill>
        <p:spPr>
          <a:xfrm>
            <a:off x="0" y="1908698"/>
            <a:ext cx="12192000" cy="4270159"/>
          </a:xfrm>
          <a:prstGeom prst="rect">
            <a:avLst/>
          </a:prstGeom>
        </p:spPr>
      </p:pic>
    </p:spTree>
    <p:extLst>
      <p:ext uri="{BB962C8B-B14F-4D97-AF65-F5344CB8AC3E}">
        <p14:creationId xmlns:p14="http://schemas.microsoft.com/office/powerpoint/2010/main" val="15402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0D1E2B2-EF70-4A6C-AD49-5ECD3127C752}"/>
              </a:ext>
            </a:extLst>
          </p:cNvPr>
          <p:cNvSpPr>
            <a:spLocks noGrp="1"/>
          </p:cNvSpPr>
          <p:nvPr>
            <p:ph type="body" sz="quarter" idx="11"/>
          </p:nvPr>
        </p:nvSpPr>
        <p:spPr/>
        <p:txBody>
          <a:bodyPr/>
          <a:lstStyle/>
          <a:p>
            <a:r>
              <a:rPr lang="en-US" dirty="0"/>
              <a:t>Under the hood – raw data massaging</a:t>
            </a:r>
          </a:p>
        </p:txBody>
      </p:sp>
      <p:grpSp>
        <p:nvGrpSpPr>
          <p:cNvPr id="6" name="Group 5">
            <a:extLst>
              <a:ext uri="{FF2B5EF4-FFF2-40B4-BE49-F238E27FC236}">
                <a16:creationId xmlns:a16="http://schemas.microsoft.com/office/drawing/2014/main" id="{9B66DFE1-66F4-41AC-B492-729652572599}"/>
              </a:ext>
            </a:extLst>
          </p:cNvPr>
          <p:cNvGrpSpPr/>
          <p:nvPr/>
        </p:nvGrpSpPr>
        <p:grpSpPr>
          <a:xfrm>
            <a:off x="10077113" y="302972"/>
            <a:ext cx="1594740" cy="1492905"/>
            <a:chOff x="7363521" y="1828553"/>
            <a:chExt cx="1227308" cy="1190404"/>
          </a:xfrm>
        </p:grpSpPr>
        <p:sp>
          <p:nvSpPr>
            <p:cNvPr id="7" name="Freeform: Shape 50">
              <a:extLst>
                <a:ext uri="{FF2B5EF4-FFF2-40B4-BE49-F238E27FC236}">
                  <a16:creationId xmlns:a16="http://schemas.microsoft.com/office/drawing/2014/main" id="{93F147E6-65CB-4123-B100-56DD52B6A8A2}"/>
                </a:ext>
              </a:extLst>
            </p:cNvPr>
            <p:cNvSpPr/>
            <p:nvPr/>
          </p:nvSpPr>
          <p:spPr>
            <a:xfrm>
              <a:off x="7715907" y="1828553"/>
              <a:ext cx="582955" cy="314828"/>
            </a:xfrm>
            <a:custGeom>
              <a:avLst/>
              <a:gdLst/>
              <a:ahLst/>
              <a:cxnLst>
                <a:cxn ang="3cd4">
                  <a:pos x="hc" y="t"/>
                </a:cxn>
                <a:cxn ang="cd2">
                  <a:pos x="l" y="vc"/>
                </a:cxn>
                <a:cxn ang="cd4">
                  <a:pos x="hc" y="b"/>
                </a:cxn>
                <a:cxn ang="0">
                  <a:pos x="r" y="vc"/>
                </a:cxn>
              </a:cxnLst>
              <a:rect l="l" t="t" r="r" b="b"/>
              <a:pathLst>
                <a:path w="1786" h="965">
                  <a:moveTo>
                    <a:pt x="1689" y="931"/>
                  </a:moveTo>
                  <a:cubicBezTo>
                    <a:pt x="1681" y="906"/>
                    <a:pt x="1696" y="877"/>
                    <a:pt x="1722" y="869"/>
                  </a:cubicBezTo>
                  <a:cubicBezTo>
                    <a:pt x="1748" y="861"/>
                    <a:pt x="1775" y="876"/>
                    <a:pt x="1784" y="901"/>
                  </a:cubicBezTo>
                  <a:cubicBezTo>
                    <a:pt x="1792" y="927"/>
                    <a:pt x="1778" y="954"/>
                    <a:pt x="1752" y="963"/>
                  </a:cubicBezTo>
                  <a:cubicBezTo>
                    <a:pt x="1746" y="965"/>
                    <a:pt x="1742" y="965"/>
                    <a:pt x="1737" y="965"/>
                  </a:cubicBezTo>
                  <a:cubicBezTo>
                    <a:pt x="1715" y="965"/>
                    <a:pt x="1696" y="952"/>
                    <a:pt x="1689" y="931"/>
                  </a:cubicBezTo>
                  <a:close/>
                  <a:moveTo>
                    <a:pt x="1639" y="799"/>
                  </a:moveTo>
                  <a:cubicBezTo>
                    <a:pt x="1627" y="774"/>
                    <a:pt x="1637" y="745"/>
                    <a:pt x="1662" y="734"/>
                  </a:cubicBezTo>
                  <a:cubicBezTo>
                    <a:pt x="1688" y="722"/>
                    <a:pt x="1716" y="733"/>
                    <a:pt x="1729" y="757"/>
                  </a:cubicBezTo>
                  <a:cubicBezTo>
                    <a:pt x="1739" y="782"/>
                    <a:pt x="1729" y="812"/>
                    <a:pt x="1704" y="824"/>
                  </a:cubicBezTo>
                  <a:cubicBezTo>
                    <a:pt x="1697" y="827"/>
                    <a:pt x="1691" y="828"/>
                    <a:pt x="1684" y="828"/>
                  </a:cubicBezTo>
                  <a:cubicBezTo>
                    <a:pt x="1665" y="828"/>
                    <a:pt x="1647" y="817"/>
                    <a:pt x="1639" y="799"/>
                  </a:cubicBezTo>
                  <a:close/>
                  <a:moveTo>
                    <a:pt x="1571" y="674"/>
                  </a:moveTo>
                  <a:cubicBezTo>
                    <a:pt x="1557" y="651"/>
                    <a:pt x="1564" y="620"/>
                    <a:pt x="1587" y="606"/>
                  </a:cubicBezTo>
                  <a:cubicBezTo>
                    <a:pt x="1610" y="592"/>
                    <a:pt x="1640" y="598"/>
                    <a:pt x="1655" y="623"/>
                  </a:cubicBezTo>
                  <a:cubicBezTo>
                    <a:pt x="1669" y="646"/>
                    <a:pt x="1662" y="676"/>
                    <a:pt x="1639" y="691"/>
                  </a:cubicBezTo>
                  <a:cubicBezTo>
                    <a:pt x="1631" y="695"/>
                    <a:pt x="1623" y="698"/>
                    <a:pt x="1613" y="698"/>
                  </a:cubicBezTo>
                  <a:cubicBezTo>
                    <a:pt x="1597" y="698"/>
                    <a:pt x="1580" y="689"/>
                    <a:pt x="1571" y="674"/>
                  </a:cubicBezTo>
                  <a:close/>
                  <a:moveTo>
                    <a:pt x="1489" y="559"/>
                  </a:moveTo>
                  <a:cubicBezTo>
                    <a:pt x="1473" y="537"/>
                    <a:pt x="1476" y="506"/>
                    <a:pt x="1496" y="490"/>
                  </a:cubicBezTo>
                  <a:cubicBezTo>
                    <a:pt x="1518" y="472"/>
                    <a:pt x="1549" y="475"/>
                    <a:pt x="1567" y="496"/>
                  </a:cubicBezTo>
                  <a:cubicBezTo>
                    <a:pt x="1583" y="518"/>
                    <a:pt x="1580" y="548"/>
                    <a:pt x="1559" y="566"/>
                  </a:cubicBezTo>
                  <a:cubicBezTo>
                    <a:pt x="1549" y="574"/>
                    <a:pt x="1538" y="577"/>
                    <a:pt x="1527" y="577"/>
                  </a:cubicBezTo>
                  <a:cubicBezTo>
                    <a:pt x="1514" y="577"/>
                    <a:pt x="1499" y="570"/>
                    <a:pt x="1489" y="559"/>
                  </a:cubicBezTo>
                  <a:close/>
                  <a:moveTo>
                    <a:pt x="1394" y="454"/>
                  </a:moveTo>
                  <a:cubicBezTo>
                    <a:pt x="1374" y="435"/>
                    <a:pt x="1374" y="404"/>
                    <a:pt x="1393" y="384"/>
                  </a:cubicBezTo>
                  <a:cubicBezTo>
                    <a:pt x="1412" y="364"/>
                    <a:pt x="1443" y="364"/>
                    <a:pt x="1462" y="384"/>
                  </a:cubicBezTo>
                  <a:cubicBezTo>
                    <a:pt x="1481" y="403"/>
                    <a:pt x="1483" y="434"/>
                    <a:pt x="1464" y="453"/>
                  </a:cubicBezTo>
                  <a:cubicBezTo>
                    <a:pt x="1454" y="462"/>
                    <a:pt x="1440" y="468"/>
                    <a:pt x="1428" y="468"/>
                  </a:cubicBezTo>
                  <a:cubicBezTo>
                    <a:pt x="1416" y="468"/>
                    <a:pt x="1404" y="464"/>
                    <a:pt x="1394" y="454"/>
                  </a:cubicBezTo>
                  <a:close/>
                  <a:moveTo>
                    <a:pt x="1285" y="362"/>
                  </a:moveTo>
                  <a:cubicBezTo>
                    <a:pt x="1264" y="345"/>
                    <a:pt x="1261" y="314"/>
                    <a:pt x="1277" y="292"/>
                  </a:cubicBezTo>
                  <a:cubicBezTo>
                    <a:pt x="1294" y="271"/>
                    <a:pt x="1324" y="267"/>
                    <a:pt x="1345" y="283"/>
                  </a:cubicBezTo>
                  <a:cubicBezTo>
                    <a:pt x="1367" y="299"/>
                    <a:pt x="1372" y="331"/>
                    <a:pt x="1355" y="352"/>
                  </a:cubicBezTo>
                  <a:cubicBezTo>
                    <a:pt x="1345" y="364"/>
                    <a:pt x="1330" y="371"/>
                    <a:pt x="1317" y="371"/>
                  </a:cubicBezTo>
                  <a:cubicBezTo>
                    <a:pt x="1306" y="371"/>
                    <a:pt x="1295" y="369"/>
                    <a:pt x="1285" y="362"/>
                  </a:cubicBezTo>
                  <a:close/>
                  <a:moveTo>
                    <a:pt x="1169" y="283"/>
                  </a:moveTo>
                  <a:cubicBezTo>
                    <a:pt x="1145" y="268"/>
                    <a:pt x="1137" y="238"/>
                    <a:pt x="1151" y="215"/>
                  </a:cubicBezTo>
                  <a:cubicBezTo>
                    <a:pt x="1164" y="190"/>
                    <a:pt x="1194" y="184"/>
                    <a:pt x="1219" y="197"/>
                  </a:cubicBezTo>
                  <a:cubicBezTo>
                    <a:pt x="1242" y="211"/>
                    <a:pt x="1250" y="241"/>
                    <a:pt x="1235" y="264"/>
                  </a:cubicBezTo>
                  <a:cubicBezTo>
                    <a:pt x="1227" y="280"/>
                    <a:pt x="1211" y="290"/>
                    <a:pt x="1193" y="290"/>
                  </a:cubicBezTo>
                  <a:cubicBezTo>
                    <a:pt x="1185" y="290"/>
                    <a:pt x="1177" y="287"/>
                    <a:pt x="1169" y="283"/>
                  </a:cubicBezTo>
                  <a:close/>
                  <a:moveTo>
                    <a:pt x="1042" y="216"/>
                  </a:moveTo>
                  <a:cubicBezTo>
                    <a:pt x="1016" y="205"/>
                    <a:pt x="1005" y="177"/>
                    <a:pt x="1016" y="151"/>
                  </a:cubicBezTo>
                  <a:cubicBezTo>
                    <a:pt x="1029" y="127"/>
                    <a:pt x="1057" y="116"/>
                    <a:pt x="1082" y="127"/>
                  </a:cubicBezTo>
                  <a:cubicBezTo>
                    <a:pt x="1107" y="137"/>
                    <a:pt x="1118" y="167"/>
                    <a:pt x="1107" y="192"/>
                  </a:cubicBezTo>
                  <a:cubicBezTo>
                    <a:pt x="1099" y="211"/>
                    <a:pt x="1080" y="222"/>
                    <a:pt x="1061" y="222"/>
                  </a:cubicBezTo>
                  <a:cubicBezTo>
                    <a:pt x="1056" y="222"/>
                    <a:pt x="1049" y="219"/>
                    <a:pt x="1042" y="216"/>
                  </a:cubicBezTo>
                  <a:close/>
                  <a:moveTo>
                    <a:pt x="909" y="166"/>
                  </a:moveTo>
                  <a:cubicBezTo>
                    <a:pt x="883" y="157"/>
                    <a:pt x="868" y="129"/>
                    <a:pt x="876" y="104"/>
                  </a:cubicBezTo>
                  <a:cubicBezTo>
                    <a:pt x="884" y="78"/>
                    <a:pt x="913" y="63"/>
                    <a:pt x="939" y="72"/>
                  </a:cubicBezTo>
                  <a:cubicBezTo>
                    <a:pt x="965" y="80"/>
                    <a:pt x="980" y="108"/>
                    <a:pt x="971" y="133"/>
                  </a:cubicBezTo>
                  <a:cubicBezTo>
                    <a:pt x="963" y="155"/>
                    <a:pt x="944" y="167"/>
                    <a:pt x="924" y="167"/>
                  </a:cubicBezTo>
                  <a:cubicBezTo>
                    <a:pt x="918" y="167"/>
                    <a:pt x="913" y="167"/>
                    <a:pt x="909" y="166"/>
                  </a:cubicBezTo>
                  <a:close/>
                  <a:moveTo>
                    <a:pt x="2" y="129"/>
                  </a:moveTo>
                  <a:cubicBezTo>
                    <a:pt x="-6" y="104"/>
                    <a:pt x="9" y="76"/>
                    <a:pt x="35" y="68"/>
                  </a:cubicBezTo>
                  <a:cubicBezTo>
                    <a:pt x="61" y="60"/>
                    <a:pt x="88" y="75"/>
                    <a:pt x="96" y="101"/>
                  </a:cubicBezTo>
                  <a:cubicBezTo>
                    <a:pt x="104" y="127"/>
                    <a:pt x="91" y="155"/>
                    <a:pt x="63" y="162"/>
                  </a:cubicBezTo>
                  <a:cubicBezTo>
                    <a:pt x="59" y="163"/>
                    <a:pt x="54" y="165"/>
                    <a:pt x="50" y="165"/>
                  </a:cubicBezTo>
                  <a:cubicBezTo>
                    <a:pt x="28" y="165"/>
                    <a:pt x="9" y="151"/>
                    <a:pt x="2" y="129"/>
                  </a:cubicBezTo>
                  <a:close/>
                  <a:moveTo>
                    <a:pt x="770" y="129"/>
                  </a:moveTo>
                  <a:cubicBezTo>
                    <a:pt x="744" y="124"/>
                    <a:pt x="727" y="97"/>
                    <a:pt x="732" y="71"/>
                  </a:cubicBezTo>
                  <a:cubicBezTo>
                    <a:pt x="738" y="44"/>
                    <a:pt x="765" y="27"/>
                    <a:pt x="791" y="33"/>
                  </a:cubicBezTo>
                  <a:cubicBezTo>
                    <a:pt x="818" y="38"/>
                    <a:pt x="834" y="64"/>
                    <a:pt x="829" y="91"/>
                  </a:cubicBezTo>
                  <a:cubicBezTo>
                    <a:pt x="825" y="114"/>
                    <a:pt x="804" y="129"/>
                    <a:pt x="781" y="129"/>
                  </a:cubicBezTo>
                  <a:cubicBezTo>
                    <a:pt x="777" y="129"/>
                    <a:pt x="774" y="129"/>
                    <a:pt x="770" y="129"/>
                  </a:cubicBezTo>
                  <a:close/>
                  <a:moveTo>
                    <a:pt x="145" y="89"/>
                  </a:moveTo>
                  <a:cubicBezTo>
                    <a:pt x="138" y="63"/>
                    <a:pt x="157" y="36"/>
                    <a:pt x="183" y="30"/>
                  </a:cubicBezTo>
                  <a:cubicBezTo>
                    <a:pt x="210" y="25"/>
                    <a:pt x="236" y="42"/>
                    <a:pt x="242" y="70"/>
                  </a:cubicBezTo>
                  <a:cubicBezTo>
                    <a:pt x="247" y="95"/>
                    <a:pt x="229" y="123"/>
                    <a:pt x="202" y="128"/>
                  </a:cubicBezTo>
                  <a:cubicBezTo>
                    <a:pt x="199" y="128"/>
                    <a:pt x="197" y="128"/>
                    <a:pt x="193" y="128"/>
                  </a:cubicBezTo>
                  <a:cubicBezTo>
                    <a:pt x="169" y="128"/>
                    <a:pt x="149" y="112"/>
                    <a:pt x="145" y="89"/>
                  </a:cubicBezTo>
                  <a:close/>
                  <a:moveTo>
                    <a:pt x="629" y="106"/>
                  </a:moveTo>
                  <a:cubicBezTo>
                    <a:pt x="603" y="105"/>
                    <a:pt x="583" y="79"/>
                    <a:pt x="585" y="52"/>
                  </a:cubicBezTo>
                  <a:cubicBezTo>
                    <a:pt x="588" y="26"/>
                    <a:pt x="613" y="6"/>
                    <a:pt x="640" y="8"/>
                  </a:cubicBezTo>
                  <a:cubicBezTo>
                    <a:pt x="667" y="11"/>
                    <a:pt x="687" y="36"/>
                    <a:pt x="683" y="63"/>
                  </a:cubicBezTo>
                  <a:cubicBezTo>
                    <a:pt x="681" y="89"/>
                    <a:pt x="660" y="108"/>
                    <a:pt x="634" y="108"/>
                  </a:cubicBezTo>
                  <a:cubicBezTo>
                    <a:pt x="633" y="108"/>
                    <a:pt x="632" y="108"/>
                    <a:pt x="629" y="106"/>
                  </a:cubicBezTo>
                  <a:close/>
                  <a:moveTo>
                    <a:pt x="290" y="61"/>
                  </a:moveTo>
                  <a:cubicBezTo>
                    <a:pt x="288" y="36"/>
                    <a:pt x="307" y="11"/>
                    <a:pt x="334" y="8"/>
                  </a:cubicBezTo>
                  <a:cubicBezTo>
                    <a:pt x="361" y="6"/>
                    <a:pt x="386" y="25"/>
                    <a:pt x="388" y="52"/>
                  </a:cubicBezTo>
                  <a:cubicBezTo>
                    <a:pt x="391" y="79"/>
                    <a:pt x="371" y="104"/>
                    <a:pt x="343" y="106"/>
                  </a:cubicBezTo>
                  <a:cubicBezTo>
                    <a:pt x="342" y="106"/>
                    <a:pt x="341" y="106"/>
                    <a:pt x="339" y="106"/>
                  </a:cubicBezTo>
                  <a:cubicBezTo>
                    <a:pt x="314" y="106"/>
                    <a:pt x="293" y="87"/>
                    <a:pt x="290" y="61"/>
                  </a:cubicBezTo>
                  <a:close/>
                  <a:moveTo>
                    <a:pt x="437" y="50"/>
                  </a:moveTo>
                  <a:cubicBezTo>
                    <a:pt x="437" y="22"/>
                    <a:pt x="459" y="0"/>
                    <a:pt x="488" y="0"/>
                  </a:cubicBezTo>
                  <a:cubicBezTo>
                    <a:pt x="515" y="0"/>
                    <a:pt x="536" y="23"/>
                    <a:pt x="536" y="50"/>
                  </a:cubicBezTo>
                  <a:cubicBezTo>
                    <a:pt x="536" y="78"/>
                    <a:pt x="515" y="99"/>
                    <a:pt x="486" y="99"/>
                  </a:cubicBezTo>
                  <a:cubicBezTo>
                    <a:pt x="459" y="99"/>
                    <a:pt x="437" y="78"/>
                    <a:pt x="437" y="50"/>
                  </a:cubicBezTo>
                  <a:close/>
                </a:path>
              </a:pathLst>
            </a:custGeom>
            <a:solidFill>
              <a:srgbClr val="B8BABD"/>
            </a:solidFill>
            <a:ln cap="flat">
              <a:noFill/>
              <a:prstDash val="solid"/>
            </a:ln>
          </p:spPr>
          <p:txBody>
            <a:bodyPr vert="horz" wrap="none" lIns="81646" tIns="40823" rIns="81646" bIns="40823" anchor="ctr" anchorCtr="1" compatLnSpc="0"/>
            <a:lstStyle/>
            <a:p>
              <a:pPr hangingPunct="0"/>
              <a:endParaRPr lang="en-US" sz="1633" dirty="0">
                <a:latin typeface="Arial" pitchFamily="18"/>
                <a:ea typeface="SimSun" pitchFamily="2"/>
                <a:cs typeface="Lucida Sans" pitchFamily="2"/>
              </a:endParaRPr>
            </a:p>
          </p:txBody>
        </p:sp>
        <p:sp>
          <p:nvSpPr>
            <p:cNvPr id="8" name="Freeform: Shape 51">
              <a:extLst>
                <a:ext uri="{FF2B5EF4-FFF2-40B4-BE49-F238E27FC236}">
                  <a16:creationId xmlns:a16="http://schemas.microsoft.com/office/drawing/2014/main" id="{7ED833D2-4C2C-4BCE-B8DB-9472E6C1B9F7}"/>
                </a:ext>
              </a:extLst>
            </p:cNvPr>
            <p:cNvSpPr/>
            <p:nvPr/>
          </p:nvSpPr>
          <p:spPr>
            <a:xfrm>
              <a:off x="8211990" y="2895834"/>
              <a:ext cx="378839" cy="123123"/>
            </a:xfrm>
            <a:custGeom>
              <a:avLst/>
              <a:gdLst/>
              <a:ahLst/>
              <a:cxnLst>
                <a:cxn ang="3cd4">
                  <a:pos x="hc" y="t"/>
                </a:cxn>
                <a:cxn ang="cd2">
                  <a:pos x="l" y="vc"/>
                </a:cxn>
                <a:cxn ang="cd4">
                  <a:pos x="hc" y="b"/>
                </a:cxn>
                <a:cxn ang="0">
                  <a:pos x="r" y="vc"/>
                </a:cxn>
              </a:cxnLst>
              <a:rect l="l" t="t" r="r" b="b"/>
              <a:pathLst>
                <a:path w="1161" h="378">
                  <a:moveTo>
                    <a:pt x="454" y="378"/>
                  </a:moveTo>
                  <a:cubicBezTo>
                    <a:pt x="427" y="375"/>
                    <a:pt x="407" y="352"/>
                    <a:pt x="409" y="325"/>
                  </a:cubicBezTo>
                  <a:cubicBezTo>
                    <a:pt x="411" y="298"/>
                    <a:pt x="434" y="277"/>
                    <a:pt x="461" y="280"/>
                  </a:cubicBezTo>
                  <a:cubicBezTo>
                    <a:pt x="488" y="281"/>
                    <a:pt x="509" y="304"/>
                    <a:pt x="507" y="332"/>
                  </a:cubicBezTo>
                  <a:cubicBezTo>
                    <a:pt x="505" y="357"/>
                    <a:pt x="483" y="378"/>
                    <a:pt x="458" y="378"/>
                  </a:cubicBezTo>
                  <a:cubicBezTo>
                    <a:pt x="457" y="378"/>
                    <a:pt x="456" y="378"/>
                    <a:pt x="454" y="378"/>
                  </a:cubicBezTo>
                  <a:close/>
                  <a:moveTo>
                    <a:pt x="556" y="332"/>
                  </a:moveTo>
                  <a:cubicBezTo>
                    <a:pt x="553" y="304"/>
                    <a:pt x="573" y="280"/>
                    <a:pt x="600" y="277"/>
                  </a:cubicBezTo>
                  <a:cubicBezTo>
                    <a:pt x="627" y="273"/>
                    <a:pt x="651" y="294"/>
                    <a:pt x="654" y="321"/>
                  </a:cubicBezTo>
                  <a:cubicBezTo>
                    <a:pt x="658" y="347"/>
                    <a:pt x="638" y="371"/>
                    <a:pt x="611" y="375"/>
                  </a:cubicBezTo>
                  <a:cubicBezTo>
                    <a:pt x="609" y="375"/>
                    <a:pt x="608" y="375"/>
                    <a:pt x="605" y="375"/>
                  </a:cubicBezTo>
                  <a:cubicBezTo>
                    <a:pt x="581" y="375"/>
                    <a:pt x="559" y="356"/>
                    <a:pt x="556" y="332"/>
                  </a:cubicBezTo>
                  <a:close/>
                  <a:moveTo>
                    <a:pt x="299" y="351"/>
                  </a:moveTo>
                  <a:cubicBezTo>
                    <a:pt x="273" y="343"/>
                    <a:pt x="257" y="315"/>
                    <a:pt x="265" y="289"/>
                  </a:cubicBezTo>
                  <a:cubicBezTo>
                    <a:pt x="272" y="264"/>
                    <a:pt x="299" y="247"/>
                    <a:pt x="325" y="256"/>
                  </a:cubicBezTo>
                  <a:cubicBezTo>
                    <a:pt x="351" y="262"/>
                    <a:pt x="367" y="289"/>
                    <a:pt x="360" y="315"/>
                  </a:cubicBezTo>
                  <a:cubicBezTo>
                    <a:pt x="354" y="337"/>
                    <a:pt x="333" y="352"/>
                    <a:pt x="312" y="352"/>
                  </a:cubicBezTo>
                  <a:cubicBezTo>
                    <a:pt x="307" y="352"/>
                    <a:pt x="303" y="352"/>
                    <a:pt x="299" y="351"/>
                  </a:cubicBezTo>
                  <a:close/>
                  <a:moveTo>
                    <a:pt x="703" y="310"/>
                  </a:moveTo>
                  <a:cubicBezTo>
                    <a:pt x="695" y="284"/>
                    <a:pt x="708" y="257"/>
                    <a:pt x="736" y="247"/>
                  </a:cubicBezTo>
                  <a:cubicBezTo>
                    <a:pt x="761" y="241"/>
                    <a:pt x="789" y="254"/>
                    <a:pt x="797" y="280"/>
                  </a:cubicBezTo>
                  <a:cubicBezTo>
                    <a:pt x="805" y="306"/>
                    <a:pt x="791" y="334"/>
                    <a:pt x="764" y="343"/>
                  </a:cubicBezTo>
                  <a:cubicBezTo>
                    <a:pt x="760" y="344"/>
                    <a:pt x="755" y="345"/>
                    <a:pt x="751" y="345"/>
                  </a:cubicBezTo>
                  <a:cubicBezTo>
                    <a:pt x="729" y="345"/>
                    <a:pt x="710" y="330"/>
                    <a:pt x="703" y="310"/>
                  </a:cubicBezTo>
                  <a:close/>
                  <a:moveTo>
                    <a:pt x="153" y="294"/>
                  </a:moveTo>
                  <a:cubicBezTo>
                    <a:pt x="128" y="281"/>
                    <a:pt x="118" y="251"/>
                    <a:pt x="131" y="227"/>
                  </a:cubicBezTo>
                  <a:cubicBezTo>
                    <a:pt x="143" y="202"/>
                    <a:pt x="173" y="193"/>
                    <a:pt x="196" y="205"/>
                  </a:cubicBezTo>
                  <a:cubicBezTo>
                    <a:pt x="220" y="217"/>
                    <a:pt x="231" y="247"/>
                    <a:pt x="218" y="272"/>
                  </a:cubicBezTo>
                  <a:cubicBezTo>
                    <a:pt x="210" y="289"/>
                    <a:pt x="193" y="299"/>
                    <a:pt x="174" y="299"/>
                  </a:cubicBezTo>
                  <a:cubicBezTo>
                    <a:pt x="167" y="299"/>
                    <a:pt x="159" y="298"/>
                    <a:pt x="153" y="294"/>
                  </a:cubicBezTo>
                  <a:close/>
                  <a:moveTo>
                    <a:pt x="843" y="261"/>
                  </a:moveTo>
                  <a:cubicBezTo>
                    <a:pt x="829" y="237"/>
                    <a:pt x="839" y="207"/>
                    <a:pt x="862" y="194"/>
                  </a:cubicBezTo>
                  <a:cubicBezTo>
                    <a:pt x="887" y="181"/>
                    <a:pt x="916" y="190"/>
                    <a:pt x="929" y="213"/>
                  </a:cubicBezTo>
                  <a:cubicBezTo>
                    <a:pt x="942" y="238"/>
                    <a:pt x="934" y="268"/>
                    <a:pt x="910" y="280"/>
                  </a:cubicBezTo>
                  <a:cubicBezTo>
                    <a:pt x="901" y="285"/>
                    <a:pt x="895" y="287"/>
                    <a:pt x="887" y="287"/>
                  </a:cubicBezTo>
                  <a:cubicBezTo>
                    <a:pt x="869" y="287"/>
                    <a:pt x="851" y="277"/>
                    <a:pt x="843" y="261"/>
                  </a:cubicBezTo>
                  <a:close/>
                  <a:moveTo>
                    <a:pt x="19" y="209"/>
                  </a:moveTo>
                  <a:cubicBezTo>
                    <a:pt x="-2" y="193"/>
                    <a:pt x="-7" y="163"/>
                    <a:pt x="11" y="141"/>
                  </a:cubicBezTo>
                  <a:cubicBezTo>
                    <a:pt x="27" y="120"/>
                    <a:pt x="59" y="115"/>
                    <a:pt x="79" y="132"/>
                  </a:cubicBezTo>
                  <a:cubicBezTo>
                    <a:pt x="101" y="148"/>
                    <a:pt x="105" y="179"/>
                    <a:pt x="89" y="201"/>
                  </a:cubicBezTo>
                  <a:cubicBezTo>
                    <a:pt x="79" y="213"/>
                    <a:pt x="64" y="220"/>
                    <a:pt x="49" y="220"/>
                  </a:cubicBezTo>
                  <a:cubicBezTo>
                    <a:pt x="38" y="220"/>
                    <a:pt x="29" y="217"/>
                    <a:pt x="19" y="209"/>
                  </a:cubicBezTo>
                  <a:close/>
                  <a:moveTo>
                    <a:pt x="969" y="186"/>
                  </a:moveTo>
                  <a:cubicBezTo>
                    <a:pt x="953" y="164"/>
                    <a:pt x="956" y="135"/>
                    <a:pt x="978" y="117"/>
                  </a:cubicBezTo>
                  <a:cubicBezTo>
                    <a:pt x="976" y="117"/>
                    <a:pt x="976" y="117"/>
                    <a:pt x="976" y="117"/>
                  </a:cubicBezTo>
                  <a:cubicBezTo>
                    <a:pt x="998" y="99"/>
                    <a:pt x="1029" y="102"/>
                    <a:pt x="1046" y="122"/>
                  </a:cubicBezTo>
                  <a:cubicBezTo>
                    <a:pt x="1063" y="144"/>
                    <a:pt x="1061" y="175"/>
                    <a:pt x="1040" y="192"/>
                  </a:cubicBezTo>
                  <a:cubicBezTo>
                    <a:pt x="1031" y="200"/>
                    <a:pt x="1020" y="204"/>
                    <a:pt x="1009" y="204"/>
                  </a:cubicBezTo>
                  <a:cubicBezTo>
                    <a:pt x="994" y="204"/>
                    <a:pt x="980" y="197"/>
                    <a:pt x="969" y="186"/>
                  </a:cubicBezTo>
                  <a:close/>
                  <a:moveTo>
                    <a:pt x="1081" y="87"/>
                  </a:moveTo>
                  <a:cubicBezTo>
                    <a:pt x="1059" y="71"/>
                    <a:pt x="1056" y="39"/>
                    <a:pt x="1074" y="18"/>
                  </a:cubicBezTo>
                  <a:cubicBezTo>
                    <a:pt x="1092" y="-3"/>
                    <a:pt x="1123" y="-5"/>
                    <a:pt x="1143" y="11"/>
                  </a:cubicBezTo>
                  <a:cubicBezTo>
                    <a:pt x="1164" y="29"/>
                    <a:pt x="1168" y="60"/>
                    <a:pt x="1150" y="80"/>
                  </a:cubicBezTo>
                  <a:cubicBezTo>
                    <a:pt x="1141" y="92"/>
                    <a:pt x="1126" y="99"/>
                    <a:pt x="1112" y="99"/>
                  </a:cubicBezTo>
                  <a:cubicBezTo>
                    <a:pt x="1101" y="99"/>
                    <a:pt x="1090" y="95"/>
                    <a:pt x="1081" y="87"/>
                  </a:cubicBezTo>
                  <a:close/>
                </a:path>
              </a:pathLst>
            </a:custGeom>
            <a:solidFill>
              <a:srgbClr val="B8BABD"/>
            </a:solidFill>
            <a:ln cap="flat">
              <a:noFill/>
              <a:prstDash val="solid"/>
            </a:ln>
          </p:spPr>
          <p:txBody>
            <a:bodyPr vert="horz" wrap="none" lIns="81646" tIns="40823" rIns="81646" bIns="40823" anchor="ctr" anchorCtr="1" compatLnSpc="0"/>
            <a:lstStyle/>
            <a:p>
              <a:pPr hangingPunct="0"/>
              <a:endParaRPr lang="en-US" sz="1633" dirty="0">
                <a:latin typeface="Arial" pitchFamily="18"/>
                <a:ea typeface="SimSun" pitchFamily="2"/>
                <a:cs typeface="Lucida Sans" pitchFamily="2"/>
              </a:endParaRPr>
            </a:p>
          </p:txBody>
        </p:sp>
        <p:sp>
          <p:nvSpPr>
            <p:cNvPr id="9" name="Freeform: Shape 52">
              <a:extLst>
                <a:ext uri="{FF2B5EF4-FFF2-40B4-BE49-F238E27FC236}">
                  <a16:creationId xmlns:a16="http://schemas.microsoft.com/office/drawing/2014/main" id="{E146D1AB-2031-42DF-A0BE-D9F11D9DA2D3}"/>
                </a:ext>
              </a:extLst>
            </p:cNvPr>
            <p:cNvSpPr/>
            <p:nvPr/>
          </p:nvSpPr>
          <p:spPr>
            <a:xfrm>
              <a:off x="7363521" y="2013726"/>
              <a:ext cx="849775" cy="851082"/>
            </a:xfrm>
            <a:custGeom>
              <a:avLst/>
              <a:gdLst/>
              <a:ahLst/>
              <a:cxnLst>
                <a:cxn ang="3cd4">
                  <a:pos x="hc" y="t"/>
                </a:cxn>
                <a:cxn ang="cd2">
                  <a:pos x="l" y="vc"/>
                </a:cxn>
                <a:cxn ang="cd4">
                  <a:pos x="hc" y="b"/>
                </a:cxn>
                <a:cxn ang="0">
                  <a:pos x="r" y="vc"/>
                </a:cxn>
              </a:cxnLst>
              <a:rect l="l" t="t" r="r" b="b"/>
              <a:pathLst>
                <a:path w="2603" h="2607">
                  <a:moveTo>
                    <a:pt x="2567" y="1607"/>
                  </a:moveTo>
                  <a:cubicBezTo>
                    <a:pt x="2598" y="1468"/>
                    <a:pt x="2608" y="1320"/>
                    <a:pt x="2600" y="1174"/>
                  </a:cubicBezTo>
                  <a:cubicBezTo>
                    <a:pt x="2341" y="1108"/>
                    <a:pt x="2341" y="1108"/>
                    <a:pt x="2341" y="1108"/>
                  </a:cubicBezTo>
                  <a:cubicBezTo>
                    <a:pt x="2332" y="1018"/>
                    <a:pt x="2307" y="935"/>
                    <a:pt x="2260" y="840"/>
                  </a:cubicBezTo>
                  <a:cubicBezTo>
                    <a:pt x="2419" y="644"/>
                    <a:pt x="2419" y="644"/>
                    <a:pt x="2419" y="644"/>
                  </a:cubicBezTo>
                  <a:cubicBezTo>
                    <a:pt x="2381" y="582"/>
                    <a:pt x="2344" y="521"/>
                    <a:pt x="2290" y="464"/>
                  </a:cubicBezTo>
                  <a:cubicBezTo>
                    <a:pt x="2253" y="401"/>
                    <a:pt x="2199" y="345"/>
                    <a:pt x="2133" y="310"/>
                  </a:cubicBezTo>
                  <a:cubicBezTo>
                    <a:pt x="1915" y="432"/>
                    <a:pt x="1915" y="432"/>
                    <a:pt x="1915" y="432"/>
                  </a:cubicBezTo>
                  <a:cubicBezTo>
                    <a:pt x="1840" y="363"/>
                    <a:pt x="1757" y="333"/>
                    <a:pt x="1654" y="292"/>
                  </a:cubicBezTo>
                  <a:cubicBezTo>
                    <a:pt x="1630" y="42"/>
                    <a:pt x="1630" y="42"/>
                    <a:pt x="1630" y="42"/>
                  </a:cubicBezTo>
                  <a:cubicBezTo>
                    <a:pt x="1493" y="11"/>
                    <a:pt x="1340" y="-15"/>
                    <a:pt x="1201" y="10"/>
                  </a:cubicBezTo>
                  <a:cubicBezTo>
                    <a:pt x="1129" y="252"/>
                    <a:pt x="1129" y="252"/>
                    <a:pt x="1129" y="252"/>
                  </a:cubicBezTo>
                  <a:cubicBezTo>
                    <a:pt x="1040" y="260"/>
                    <a:pt x="940" y="291"/>
                    <a:pt x="845" y="339"/>
                  </a:cubicBezTo>
                  <a:cubicBezTo>
                    <a:pt x="650" y="178"/>
                    <a:pt x="650" y="178"/>
                    <a:pt x="650" y="178"/>
                  </a:cubicBezTo>
                  <a:cubicBezTo>
                    <a:pt x="588" y="215"/>
                    <a:pt x="510" y="258"/>
                    <a:pt x="453" y="311"/>
                  </a:cubicBezTo>
                  <a:cubicBezTo>
                    <a:pt x="392" y="349"/>
                    <a:pt x="351" y="398"/>
                    <a:pt x="312" y="447"/>
                  </a:cubicBezTo>
                  <a:cubicBezTo>
                    <a:pt x="434" y="666"/>
                    <a:pt x="434" y="666"/>
                    <a:pt x="434" y="666"/>
                  </a:cubicBezTo>
                  <a:cubicBezTo>
                    <a:pt x="372" y="759"/>
                    <a:pt x="326" y="846"/>
                    <a:pt x="283" y="950"/>
                  </a:cubicBezTo>
                  <a:cubicBezTo>
                    <a:pt x="35" y="972"/>
                    <a:pt x="35" y="972"/>
                    <a:pt x="35" y="972"/>
                  </a:cubicBezTo>
                  <a:cubicBezTo>
                    <a:pt x="3" y="1109"/>
                    <a:pt x="-5" y="1259"/>
                    <a:pt x="2" y="1403"/>
                  </a:cubicBezTo>
                  <a:cubicBezTo>
                    <a:pt x="239" y="1459"/>
                    <a:pt x="239" y="1459"/>
                    <a:pt x="239" y="1459"/>
                  </a:cubicBezTo>
                  <a:cubicBezTo>
                    <a:pt x="259" y="1582"/>
                    <a:pt x="289" y="1682"/>
                    <a:pt x="336" y="1778"/>
                  </a:cubicBezTo>
                  <a:cubicBezTo>
                    <a:pt x="177" y="1974"/>
                    <a:pt x="177" y="1974"/>
                    <a:pt x="177" y="1974"/>
                  </a:cubicBezTo>
                  <a:cubicBezTo>
                    <a:pt x="214" y="2035"/>
                    <a:pt x="252" y="2097"/>
                    <a:pt x="306" y="2153"/>
                  </a:cubicBezTo>
                  <a:cubicBezTo>
                    <a:pt x="360" y="2210"/>
                    <a:pt x="408" y="2251"/>
                    <a:pt x="463" y="2307"/>
                  </a:cubicBezTo>
                  <a:cubicBezTo>
                    <a:pt x="676" y="2168"/>
                    <a:pt x="676" y="2168"/>
                    <a:pt x="676" y="2168"/>
                  </a:cubicBezTo>
                  <a:cubicBezTo>
                    <a:pt x="774" y="2248"/>
                    <a:pt x="861" y="2295"/>
                    <a:pt x="960" y="2320"/>
                  </a:cubicBezTo>
                  <a:cubicBezTo>
                    <a:pt x="1004" y="2581"/>
                    <a:pt x="1004" y="2581"/>
                    <a:pt x="1004" y="2581"/>
                  </a:cubicBezTo>
                  <a:cubicBezTo>
                    <a:pt x="1141" y="2613"/>
                    <a:pt x="1268" y="2610"/>
                    <a:pt x="1412" y="2603"/>
                  </a:cubicBezTo>
                  <a:cubicBezTo>
                    <a:pt x="1484" y="2361"/>
                    <a:pt x="1484" y="2361"/>
                    <a:pt x="1484" y="2361"/>
                  </a:cubicBezTo>
                  <a:cubicBezTo>
                    <a:pt x="1590" y="2346"/>
                    <a:pt x="1689" y="2316"/>
                    <a:pt x="1800" y="2263"/>
                  </a:cubicBezTo>
                  <a:cubicBezTo>
                    <a:pt x="1980" y="2429"/>
                    <a:pt x="1980" y="2429"/>
                    <a:pt x="1980" y="2429"/>
                  </a:cubicBezTo>
                  <a:cubicBezTo>
                    <a:pt x="2035" y="2375"/>
                    <a:pt x="2080" y="2342"/>
                    <a:pt x="2143" y="2305"/>
                  </a:cubicBezTo>
                  <a:cubicBezTo>
                    <a:pt x="2199" y="2251"/>
                    <a:pt x="2256" y="2197"/>
                    <a:pt x="2307" y="2126"/>
                  </a:cubicBezTo>
                  <a:cubicBezTo>
                    <a:pt x="2185" y="1907"/>
                    <a:pt x="2185" y="1907"/>
                    <a:pt x="2185" y="1907"/>
                  </a:cubicBezTo>
                  <a:cubicBezTo>
                    <a:pt x="2237" y="1836"/>
                    <a:pt x="2283" y="1749"/>
                    <a:pt x="2307" y="1650"/>
                  </a:cubicBezTo>
                  <a:cubicBezTo>
                    <a:pt x="2567" y="1607"/>
                    <a:pt x="2567" y="1607"/>
                    <a:pt x="2567" y="1607"/>
                  </a:cubicBezTo>
                  <a:close/>
                  <a:moveTo>
                    <a:pt x="1621" y="1677"/>
                  </a:moveTo>
                  <a:cubicBezTo>
                    <a:pt x="1418" y="1849"/>
                    <a:pt x="1099" y="1819"/>
                    <a:pt x="926" y="1615"/>
                  </a:cubicBezTo>
                  <a:cubicBezTo>
                    <a:pt x="754" y="1411"/>
                    <a:pt x="789" y="1108"/>
                    <a:pt x="992" y="935"/>
                  </a:cubicBezTo>
                  <a:cubicBezTo>
                    <a:pt x="1194" y="763"/>
                    <a:pt x="1492" y="782"/>
                    <a:pt x="1664" y="986"/>
                  </a:cubicBezTo>
                  <a:cubicBezTo>
                    <a:pt x="1837" y="1189"/>
                    <a:pt x="1823" y="1505"/>
                    <a:pt x="1621" y="1677"/>
                  </a:cubicBezTo>
                  <a:close/>
                </a:path>
              </a:pathLst>
            </a:custGeom>
            <a:solidFill>
              <a:srgbClr val="72BF44"/>
            </a:solidFill>
            <a:ln cap="flat">
              <a:noFill/>
              <a:prstDash val="solid"/>
            </a:ln>
          </p:spPr>
          <p:txBody>
            <a:bodyPr vert="horz" wrap="none" lIns="81646" tIns="40823" rIns="81646" bIns="40823" anchor="ctr" anchorCtr="1" compatLnSpc="0"/>
            <a:lstStyle/>
            <a:p>
              <a:pPr hangingPunct="0"/>
              <a:endParaRPr lang="en-US" sz="1633" dirty="0">
                <a:latin typeface="Arial" pitchFamily="18"/>
                <a:ea typeface="SimSun" pitchFamily="2"/>
                <a:cs typeface="Lucida Sans" pitchFamily="2"/>
              </a:endParaRPr>
            </a:p>
          </p:txBody>
        </p:sp>
        <p:sp>
          <p:nvSpPr>
            <p:cNvPr id="10" name="Freeform: Shape 53">
              <a:extLst>
                <a:ext uri="{FF2B5EF4-FFF2-40B4-BE49-F238E27FC236}">
                  <a16:creationId xmlns:a16="http://schemas.microsoft.com/office/drawing/2014/main" id="{FFC88EA1-5714-49CD-9882-38794984E653}"/>
                </a:ext>
              </a:extLst>
            </p:cNvPr>
            <p:cNvSpPr/>
            <p:nvPr/>
          </p:nvSpPr>
          <p:spPr>
            <a:xfrm>
              <a:off x="8174433" y="2514382"/>
              <a:ext cx="390596" cy="401700"/>
            </a:xfrm>
            <a:custGeom>
              <a:avLst/>
              <a:gdLst/>
              <a:ahLst/>
              <a:cxnLst>
                <a:cxn ang="3cd4">
                  <a:pos x="hc" y="t"/>
                </a:cxn>
                <a:cxn ang="cd2">
                  <a:pos x="l" y="vc"/>
                </a:cxn>
                <a:cxn ang="cd4">
                  <a:pos x="hc" y="b"/>
                </a:cxn>
                <a:cxn ang="0">
                  <a:pos x="r" y="vc"/>
                </a:cxn>
              </a:cxnLst>
              <a:rect l="l" t="t" r="r" b="b"/>
              <a:pathLst>
                <a:path w="1197" h="1231">
                  <a:moveTo>
                    <a:pt x="621" y="1231"/>
                  </a:moveTo>
                  <a:cubicBezTo>
                    <a:pt x="534" y="1103"/>
                    <a:pt x="534" y="1103"/>
                    <a:pt x="534" y="1103"/>
                  </a:cubicBezTo>
                  <a:cubicBezTo>
                    <a:pt x="454" y="1088"/>
                    <a:pt x="386" y="1063"/>
                    <a:pt x="334" y="1031"/>
                  </a:cubicBezTo>
                  <a:cubicBezTo>
                    <a:pt x="182" y="1078"/>
                    <a:pt x="182" y="1078"/>
                    <a:pt x="182" y="1078"/>
                  </a:cubicBezTo>
                  <a:cubicBezTo>
                    <a:pt x="171" y="1067"/>
                    <a:pt x="171" y="1067"/>
                    <a:pt x="171" y="1067"/>
                  </a:cubicBezTo>
                  <a:cubicBezTo>
                    <a:pt x="160" y="1057"/>
                    <a:pt x="153" y="1044"/>
                    <a:pt x="148" y="1035"/>
                  </a:cubicBezTo>
                  <a:cubicBezTo>
                    <a:pt x="142" y="1027"/>
                    <a:pt x="138" y="1018"/>
                    <a:pt x="133" y="1012"/>
                  </a:cubicBezTo>
                  <a:cubicBezTo>
                    <a:pt x="115" y="1001"/>
                    <a:pt x="95" y="980"/>
                    <a:pt x="87" y="953"/>
                  </a:cubicBezTo>
                  <a:cubicBezTo>
                    <a:pt x="84" y="944"/>
                    <a:pt x="84" y="944"/>
                    <a:pt x="84" y="944"/>
                  </a:cubicBezTo>
                  <a:cubicBezTo>
                    <a:pt x="146" y="810"/>
                    <a:pt x="146" y="810"/>
                    <a:pt x="146" y="810"/>
                  </a:cubicBezTo>
                  <a:cubicBezTo>
                    <a:pt x="119" y="748"/>
                    <a:pt x="104" y="676"/>
                    <a:pt x="102" y="590"/>
                  </a:cubicBezTo>
                  <a:cubicBezTo>
                    <a:pt x="0" y="491"/>
                    <a:pt x="0" y="491"/>
                    <a:pt x="0" y="491"/>
                  </a:cubicBezTo>
                  <a:cubicBezTo>
                    <a:pt x="2" y="479"/>
                    <a:pt x="2" y="479"/>
                    <a:pt x="2" y="479"/>
                  </a:cubicBezTo>
                  <a:cubicBezTo>
                    <a:pt x="12" y="423"/>
                    <a:pt x="24" y="384"/>
                    <a:pt x="47" y="342"/>
                  </a:cubicBezTo>
                  <a:cubicBezTo>
                    <a:pt x="53" y="329"/>
                    <a:pt x="53" y="329"/>
                    <a:pt x="53" y="329"/>
                  </a:cubicBezTo>
                  <a:cubicBezTo>
                    <a:pt x="202" y="318"/>
                    <a:pt x="202" y="318"/>
                    <a:pt x="202" y="318"/>
                  </a:cubicBezTo>
                  <a:cubicBezTo>
                    <a:pt x="221" y="290"/>
                    <a:pt x="254" y="261"/>
                    <a:pt x="280" y="241"/>
                  </a:cubicBezTo>
                  <a:cubicBezTo>
                    <a:pt x="299" y="219"/>
                    <a:pt x="325" y="206"/>
                    <a:pt x="348" y="193"/>
                  </a:cubicBezTo>
                  <a:cubicBezTo>
                    <a:pt x="356" y="188"/>
                    <a:pt x="365" y="184"/>
                    <a:pt x="372" y="180"/>
                  </a:cubicBezTo>
                  <a:cubicBezTo>
                    <a:pt x="412" y="38"/>
                    <a:pt x="412" y="38"/>
                    <a:pt x="412" y="38"/>
                  </a:cubicBezTo>
                  <a:cubicBezTo>
                    <a:pt x="420" y="34"/>
                    <a:pt x="420" y="34"/>
                    <a:pt x="420" y="34"/>
                  </a:cubicBezTo>
                  <a:cubicBezTo>
                    <a:pt x="465" y="7"/>
                    <a:pt x="515" y="4"/>
                    <a:pt x="562" y="2"/>
                  </a:cubicBezTo>
                  <a:cubicBezTo>
                    <a:pt x="577" y="0"/>
                    <a:pt x="577" y="0"/>
                    <a:pt x="577" y="0"/>
                  </a:cubicBezTo>
                  <a:cubicBezTo>
                    <a:pt x="649" y="121"/>
                    <a:pt x="649" y="121"/>
                    <a:pt x="649" y="121"/>
                  </a:cubicBezTo>
                  <a:cubicBezTo>
                    <a:pt x="723" y="131"/>
                    <a:pt x="799" y="159"/>
                    <a:pt x="863" y="200"/>
                  </a:cubicBezTo>
                  <a:cubicBezTo>
                    <a:pt x="1025" y="150"/>
                    <a:pt x="1025" y="150"/>
                    <a:pt x="1025" y="150"/>
                  </a:cubicBezTo>
                  <a:cubicBezTo>
                    <a:pt x="1031" y="174"/>
                    <a:pt x="1031" y="174"/>
                    <a:pt x="1031" y="174"/>
                  </a:cubicBezTo>
                  <a:cubicBezTo>
                    <a:pt x="1034" y="180"/>
                    <a:pt x="1042" y="188"/>
                    <a:pt x="1049" y="195"/>
                  </a:cubicBezTo>
                  <a:cubicBezTo>
                    <a:pt x="1056" y="200"/>
                    <a:pt x="1063" y="207"/>
                    <a:pt x="1067" y="214"/>
                  </a:cubicBezTo>
                  <a:cubicBezTo>
                    <a:pt x="1076" y="225"/>
                    <a:pt x="1082" y="234"/>
                    <a:pt x="1087" y="244"/>
                  </a:cubicBezTo>
                  <a:cubicBezTo>
                    <a:pt x="1093" y="253"/>
                    <a:pt x="1098" y="261"/>
                    <a:pt x="1105" y="268"/>
                  </a:cubicBezTo>
                  <a:cubicBezTo>
                    <a:pt x="1117" y="280"/>
                    <a:pt x="1117" y="280"/>
                    <a:pt x="1117" y="280"/>
                  </a:cubicBezTo>
                  <a:cubicBezTo>
                    <a:pt x="1050" y="422"/>
                    <a:pt x="1050" y="422"/>
                    <a:pt x="1050" y="422"/>
                  </a:cubicBezTo>
                  <a:cubicBezTo>
                    <a:pt x="1082" y="491"/>
                    <a:pt x="1093" y="564"/>
                    <a:pt x="1083" y="635"/>
                  </a:cubicBezTo>
                  <a:cubicBezTo>
                    <a:pt x="1197" y="740"/>
                    <a:pt x="1197" y="740"/>
                    <a:pt x="1197" y="740"/>
                  </a:cubicBezTo>
                  <a:cubicBezTo>
                    <a:pt x="1195" y="753"/>
                    <a:pt x="1195" y="753"/>
                    <a:pt x="1195" y="753"/>
                  </a:cubicBezTo>
                  <a:cubicBezTo>
                    <a:pt x="1186" y="806"/>
                    <a:pt x="1170" y="836"/>
                    <a:pt x="1147" y="880"/>
                  </a:cubicBezTo>
                  <a:cubicBezTo>
                    <a:pt x="1142" y="891"/>
                    <a:pt x="1142" y="891"/>
                    <a:pt x="1142" y="891"/>
                  </a:cubicBezTo>
                  <a:cubicBezTo>
                    <a:pt x="992" y="902"/>
                    <a:pt x="992" y="902"/>
                    <a:pt x="992" y="902"/>
                  </a:cubicBezTo>
                  <a:cubicBezTo>
                    <a:pt x="977" y="926"/>
                    <a:pt x="961" y="944"/>
                    <a:pt x="944" y="960"/>
                  </a:cubicBezTo>
                  <a:cubicBezTo>
                    <a:pt x="936" y="968"/>
                    <a:pt x="928" y="978"/>
                    <a:pt x="920" y="987"/>
                  </a:cubicBezTo>
                  <a:cubicBezTo>
                    <a:pt x="915" y="991"/>
                    <a:pt x="915" y="991"/>
                    <a:pt x="915" y="991"/>
                  </a:cubicBezTo>
                  <a:cubicBezTo>
                    <a:pt x="900" y="1002"/>
                    <a:pt x="883" y="1013"/>
                    <a:pt x="866" y="1025"/>
                  </a:cubicBezTo>
                  <a:cubicBezTo>
                    <a:pt x="852" y="1033"/>
                    <a:pt x="837" y="1043"/>
                    <a:pt x="825" y="1051"/>
                  </a:cubicBezTo>
                  <a:cubicBezTo>
                    <a:pt x="785" y="1197"/>
                    <a:pt x="785" y="1197"/>
                    <a:pt x="785" y="1197"/>
                  </a:cubicBezTo>
                  <a:cubicBezTo>
                    <a:pt x="772" y="1201"/>
                    <a:pt x="772" y="1201"/>
                    <a:pt x="772" y="1201"/>
                  </a:cubicBezTo>
                  <a:cubicBezTo>
                    <a:pt x="728" y="1213"/>
                    <a:pt x="683" y="1226"/>
                    <a:pt x="634" y="1229"/>
                  </a:cubicBezTo>
                  <a:close/>
                  <a:moveTo>
                    <a:pt x="342" y="978"/>
                  </a:moveTo>
                  <a:cubicBezTo>
                    <a:pt x="352" y="984"/>
                    <a:pt x="352" y="984"/>
                    <a:pt x="352" y="984"/>
                  </a:cubicBezTo>
                  <a:cubicBezTo>
                    <a:pt x="401" y="1017"/>
                    <a:pt x="470" y="1042"/>
                    <a:pt x="553" y="1055"/>
                  </a:cubicBezTo>
                  <a:cubicBezTo>
                    <a:pt x="562" y="1057"/>
                    <a:pt x="562" y="1057"/>
                    <a:pt x="562" y="1057"/>
                  </a:cubicBezTo>
                  <a:cubicBezTo>
                    <a:pt x="645" y="1179"/>
                    <a:pt x="645" y="1179"/>
                    <a:pt x="645" y="1179"/>
                  </a:cubicBezTo>
                  <a:cubicBezTo>
                    <a:pt x="679" y="1176"/>
                    <a:pt x="712" y="1167"/>
                    <a:pt x="745" y="1157"/>
                  </a:cubicBezTo>
                  <a:cubicBezTo>
                    <a:pt x="783" y="1021"/>
                    <a:pt x="783" y="1021"/>
                    <a:pt x="783" y="1021"/>
                  </a:cubicBezTo>
                  <a:cubicBezTo>
                    <a:pt x="789" y="1016"/>
                    <a:pt x="789" y="1016"/>
                    <a:pt x="789" y="1016"/>
                  </a:cubicBezTo>
                  <a:cubicBezTo>
                    <a:pt x="804" y="1006"/>
                    <a:pt x="821" y="995"/>
                    <a:pt x="838" y="983"/>
                  </a:cubicBezTo>
                  <a:cubicBezTo>
                    <a:pt x="855" y="974"/>
                    <a:pt x="870" y="963"/>
                    <a:pt x="883" y="953"/>
                  </a:cubicBezTo>
                  <a:cubicBezTo>
                    <a:pt x="891" y="944"/>
                    <a:pt x="901" y="934"/>
                    <a:pt x="909" y="926"/>
                  </a:cubicBezTo>
                  <a:cubicBezTo>
                    <a:pt x="925" y="908"/>
                    <a:pt x="942" y="892"/>
                    <a:pt x="955" y="866"/>
                  </a:cubicBezTo>
                  <a:cubicBezTo>
                    <a:pt x="962" y="855"/>
                    <a:pt x="962" y="855"/>
                    <a:pt x="962" y="855"/>
                  </a:cubicBezTo>
                  <a:cubicBezTo>
                    <a:pt x="1110" y="844"/>
                    <a:pt x="1110" y="844"/>
                    <a:pt x="1110" y="844"/>
                  </a:cubicBezTo>
                  <a:cubicBezTo>
                    <a:pt x="1127" y="813"/>
                    <a:pt x="1137" y="791"/>
                    <a:pt x="1144" y="757"/>
                  </a:cubicBezTo>
                  <a:cubicBezTo>
                    <a:pt x="1030" y="653"/>
                    <a:pt x="1030" y="653"/>
                    <a:pt x="1030" y="653"/>
                  </a:cubicBezTo>
                  <a:cubicBezTo>
                    <a:pt x="1033" y="641"/>
                    <a:pt x="1033" y="641"/>
                    <a:pt x="1033" y="641"/>
                  </a:cubicBezTo>
                  <a:cubicBezTo>
                    <a:pt x="1044" y="571"/>
                    <a:pt x="1033" y="499"/>
                    <a:pt x="1002" y="431"/>
                  </a:cubicBezTo>
                  <a:cubicBezTo>
                    <a:pt x="996" y="422"/>
                    <a:pt x="996" y="422"/>
                    <a:pt x="996" y="422"/>
                  </a:cubicBezTo>
                  <a:cubicBezTo>
                    <a:pt x="1059" y="288"/>
                    <a:pt x="1059" y="288"/>
                    <a:pt x="1059" y="288"/>
                  </a:cubicBezTo>
                  <a:cubicBezTo>
                    <a:pt x="1053" y="282"/>
                    <a:pt x="1049" y="275"/>
                    <a:pt x="1045" y="269"/>
                  </a:cubicBezTo>
                  <a:cubicBezTo>
                    <a:pt x="1040" y="260"/>
                    <a:pt x="1035" y="252"/>
                    <a:pt x="1029" y="245"/>
                  </a:cubicBezTo>
                  <a:cubicBezTo>
                    <a:pt x="1025" y="241"/>
                    <a:pt x="1025" y="241"/>
                    <a:pt x="1025" y="241"/>
                  </a:cubicBezTo>
                  <a:cubicBezTo>
                    <a:pt x="1022" y="236"/>
                    <a:pt x="1022" y="236"/>
                    <a:pt x="1022" y="236"/>
                  </a:cubicBezTo>
                  <a:cubicBezTo>
                    <a:pt x="1022" y="236"/>
                    <a:pt x="1019" y="234"/>
                    <a:pt x="1016" y="230"/>
                  </a:cubicBezTo>
                  <a:cubicBezTo>
                    <a:pt x="1010" y="225"/>
                    <a:pt x="1003" y="219"/>
                    <a:pt x="996" y="211"/>
                  </a:cubicBezTo>
                  <a:cubicBezTo>
                    <a:pt x="855" y="255"/>
                    <a:pt x="855" y="255"/>
                    <a:pt x="855" y="255"/>
                  </a:cubicBezTo>
                  <a:cubicBezTo>
                    <a:pt x="845" y="248"/>
                    <a:pt x="845" y="248"/>
                    <a:pt x="845" y="248"/>
                  </a:cubicBezTo>
                  <a:cubicBezTo>
                    <a:pt x="783" y="206"/>
                    <a:pt x="705" y="177"/>
                    <a:pt x="632" y="169"/>
                  </a:cubicBezTo>
                  <a:cubicBezTo>
                    <a:pt x="621" y="168"/>
                    <a:pt x="621" y="168"/>
                    <a:pt x="621" y="168"/>
                  </a:cubicBezTo>
                  <a:cubicBezTo>
                    <a:pt x="550" y="52"/>
                    <a:pt x="550" y="52"/>
                    <a:pt x="550" y="52"/>
                  </a:cubicBezTo>
                  <a:cubicBezTo>
                    <a:pt x="515" y="53"/>
                    <a:pt x="482" y="57"/>
                    <a:pt x="454" y="71"/>
                  </a:cubicBezTo>
                  <a:cubicBezTo>
                    <a:pt x="416" y="210"/>
                    <a:pt x="416" y="210"/>
                    <a:pt x="416" y="210"/>
                  </a:cubicBezTo>
                  <a:cubicBezTo>
                    <a:pt x="407" y="215"/>
                    <a:pt x="407" y="215"/>
                    <a:pt x="407" y="215"/>
                  </a:cubicBezTo>
                  <a:cubicBezTo>
                    <a:pt x="397" y="223"/>
                    <a:pt x="384" y="230"/>
                    <a:pt x="371" y="237"/>
                  </a:cubicBezTo>
                  <a:cubicBezTo>
                    <a:pt x="350" y="248"/>
                    <a:pt x="329" y="259"/>
                    <a:pt x="316" y="275"/>
                  </a:cubicBezTo>
                  <a:cubicBezTo>
                    <a:pt x="311" y="280"/>
                    <a:pt x="311" y="280"/>
                    <a:pt x="311" y="280"/>
                  </a:cubicBezTo>
                  <a:cubicBezTo>
                    <a:pt x="285" y="298"/>
                    <a:pt x="251" y="331"/>
                    <a:pt x="239" y="354"/>
                  </a:cubicBezTo>
                  <a:cubicBezTo>
                    <a:pt x="232" y="366"/>
                    <a:pt x="232" y="366"/>
                    <a:pt x="232" y="366"/>
                  </a:cubicBezTo>
                  <a:cubicBezTo>
                    <a:pt x="84" y="377"/>
                    <a:pt x="84" y="377"/>
                    <a:pt x="84" y="377"/>
                  </a:cubicBezTo>
                  <a:cubicBezTo>
                    <a:pt x="69" y="407"/>
                    <a:pt x="61" y="435"/>
                    <a:pt x="53" y="473"/>
                  </a:cubicBezTo>
                  <a:cubicBezTo>
                    <a:pt x="151" y="570"/>
                    <a:pt x="151" y="570"/>
                    <a:pt x="151" y="570"/>
                  </a:cubicBezTo>
                  <a:cubicBezTo>
                    <a:pt x="151" y="579"/>
                    <a:pt x="151" y="579"/>
                    <a:pt x="151" y="579"/>
                  </a:cubicBezTo>
                  <a:cubicBezTo>
                    <a:pt x="153" y="666"/>
                    <a:pt x="167" y="738"/>
                    <a:pt x="195" y="800"/>
                  </a:cubicBezTo>
                  <a:cubicBezTo>
                    <a:pt x="201" y="810"/>
                    <a:pt x="201" y="810"/>
                    <a:pt x="201" y="810"/>
                  </a:cubicBezTo>
                  <a:cubicBezTo>
                    <a:pt x="137" y="946"/>
                    <a:pt x="137" y="946"/>
                    <a:pt x="137" y="946"/>
                  </a:cubicBezTo>
                  <a:cubicBezTo>
                    <a:pt x="144" y="959"/>
                    <a:pt x="153" y="968"/>
                    <a:pt x="160" y="971"/>
                  </a:cubicBezTo>
                  <a:cubicBezTo>
                    <a:pt x="166" y="976"/>
                    <a:pt x="166" y="976"/>
                    <a:pt x="166" y="976"/>
                  </a:cubicBezTo>
                  <a:cubicBezTo>
                    <a:pt x="176" y="987"/>
                    <a:pt x="183" y="998"/>
                    <a:pt x="190" y="1009"/>
                  </a:cubicBezTo>
                  <a:cubicBezTo>
                    <a:pt x="193" y="1013"/>
                    <a:pt x="195" y="1017"/>
                    <a:pt x="198" y="1021"/>
                  </a:cubicBezTo>
                  <a:close/>
                  <a:moveTo>
                    <a:pt x="901" y="972"/>
                  </a:moveTo>
                  <a:close/>
                  <a:moveTo>
                    <a:pt x="596" y="858"/>
                  </a:moveTo>
                  <a:cubicBezTo>
                    <a:pt x="531" y="858"/>
                    <a:pt x="462" y="830"/>
                    <a:pt x="407" y="774"/>
                  </a:cubicBezTo>
                  <a:cubicBezTo>
                    <a:pt x="406" y="771"/>
                    <a:pt x="406" y="771"/>
                    <a:pt x="406" y="771"/>
                  </a:cubicBezTo>
                  <a:cubicBezTo>
                    <a:pt x="325" y="670"/>
                    <a:pt x="340" y="521"/>
                    <a:pt x="441" y="426"/>
                  </a:cubicBezTo>
                  <a:cubicBezTo>
                    <a:pt x="543" y="343"/>
                    <a:pt x="693" y="355"/>
                    <a:pt x="776" y="452"/>
                  </a:cubicBezTo>
                  <a:cubicBezTo>
                    <a:pt x="821" y="498"/>
                    <a:pt x="844" y="560"/>
                    <a:pt x="838" y="627"/>
                  </a:cubicBezTo>
                  <a:cubicBezTo>
                    <a:pt x="834" y="694"/>
                    <a:pt x="803" y="755"/>
                    <a:pt x="751" y="797"/>
                  </a:cubicBezTo>
                  <a:cubicBezTo>
                    <a:pt x="708" y="838"/>
                    <a:pt x="654" y="858"/>
                    <a:pt x="596" y="858"/>
                  </a:cubicBezTo>
                  <a:close/>
                  <a:moveTo>
                    <a:pt x="444" y="740"/>
                  </a:moveTo>
                  <a:cubicBezTo>
                    <a:pt x="524" y="824"/>
                    <a:pt x="643" y="832"/>
                    <a:pt x="719" y="760"/>
                  </a:cubicBezTo>
                  <a:cubicBezTo>
                    <a:pt x="761" y="726"/>
                    <a:pt x="787" y="676"/>
                    <a:pt x="789" y="624"/>
                  </a:cubicBezTo>
                  <a:cubicBezTo>
                    <a:pt x="794" y="571"/>
                    <a:pt x="776" y="522"/>
                    <a:pt x="741" y="484"/>
                  </a:cubicBezTo>
                  <a:cubicBezTo>
                    <a:pt x="673" y="408"/>
                    <a:pt x="554" y="399"/>
                    <a:pt x="474" y="462"/>
                  </a:cubicBezTo>
                  <a:cubicBezTo>
                    <a:pt x="393" y="539"/>
                    <a:pt x="380" y="658"/>
                    <a:pt x="444" y="740"/>
                  </a:cubicBezTo>
                  <a:close/>
                </a:path>
              </a:pathLst>
            </a:custGeom>
            <a:solidFill>
              <a:srgbClr val="72BF44"/>
            </a:solidFill>
            <a:ln cap="flat">
              <a:noFill/>
              <a:prstDash val="solid"/>
            </a:ln>
          </p:spPr>
          <p:txBody>
            <a:bodyPr vert="horz" wrap="none" lIns="81646" tIns="40823" rIns="81646" bIns="40823" anchor="ctr" anchorCtr="1" compatLnSpc="0"/>
            <a:lstStyle/>
            <a:p>
              <a:pPr hangingPunct="0"/>
              <a:endParaRPr lang="en-US" sz="1633" dirty="0">
                <a:latin typeface="Arial" pitchFamily="18"/>
                <a:ea typeface="SimSun" pitchFamily="2"/>
                <a:cs typeface="Lucida Sans" pitchFamily="2"/>
              </a:endParaRPr>
            </a:p>
          </p:txBody>
        </p:sp>
      </p:grpSp>
      <p:pic>
        <p:nvPicPr>
          <p:cNvPr id="4" name="Picture 3" descr="A screenshot of a social media post&#10;&#10;Description automatically generated">
            <a:extLst>
              <a:ext uri="{FF2B5EF4-FFF2-40B4-BE49-F238E27FC236}">
                <a16:creationId xmlns:a16="http://schemas.microsoft.com/office/drawing/2014/main" id="{7C53E6C3-E291-4118-BEA2-B60930F54082}"/>
              </a:ext>
            </a:extLst>
          </p:cNvPr>
          <p:cNvPicPr>
            <a:picLocks noChangeAspect="1"/>
          </p:cNvPicPr>
          <p:nvPr/>
        </p:nvPicPr>
        <p:blipFill>
          <a:blip r:embed="rId3"/>
          <a:stretch>
            <a:fillRect/>
          </a:stretch>
        </p:blipFill>
        <p:spPr>
          <a:xfrm>
            <a:off x="0" y="1905812"/>
            <a:ext cx="12192000" cy="4326316"/>
          </a:xfrm>
          <a:prstGeom prst="rect">
            <a:avLst/>
          </a:prstGeom>
        </p:spPr>
      </p:pic>
    </p:spTree>
    <p:extLst>
      <p:ext uri="{BB962C8B-B14F-4D97-AF65-F5344CB8AC3E}">
        <p14:creationId xmlns:p14="http://schemas.microsoft.com/office/powerpoint/2010/main" val="258290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lide Master">
  <a:themeElements>
    <a:clrScheme name="Custom 9">
      <a:dk1>
        <a:srgbClr val="5CAC34"/>
      </a:dk1>
      <a:lt1>
        <a:srgbClr val="FFFFFF"/>
      </a:lt1>
      <a:dk2>
        <a:srgbClr val="6B6F71"/>
      </a:dk2>
      <a:lt2>
        <a:srgbClr val="FBB034"/>
      </a:lt2>
      <a:accent1>
        <a:srgbClr val="71BF44"/>
      </a:accent1>
      <a:accent2>
        <a:srgbClr val="1870B8"/>
      </a:accent2>
      <a:accent3>
        <a:srgbClr val="00B4F1"/>
      </a:accent3>
      <a:accent4>
        <a:srgbClr val="EF4044"/>
      </a:accent4>
      <a:accent5>
        <a:srgbClr val="E07521"/>
      </a:accent5>
      <a:accent6>
        <a:srgbClr val="936DAF"/>
      </a:accent6>
      <a:hlink>
        <a:srgbClr val="6CB644"/>
      </a:hlink>
      <a:folHlink>
        <a:srgbClr val="9071A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spPr>
      <a:bodyPr wrap="square" rtlCol="0" anchor="ctr">
        <a:spAutoFit/>
      </a:bodyPr>
      <a:lstStyle>
        <a:defPPr algn="ctr">
          <a:lnSpc>
            <a:spcPct val="90000"/>
          </a:lnSpc>
          <a:defRPr sz="2800" dirty="0" smtClean="0">
            <a:solidFill>
              <a:schemeClr val="bg1"/>
            </a:solidFill>
          </a:defRPr>
        </a:defPPr>
      </a:lstStyle>
    </a:spDef>
    <a:lnDef>
      <a:spPr>
        <a:noFill/>
        <a:ln w="14288" cap="flat">
          <a:solidFill>
            <a:schemeClr val="tx2"/>
          </a:solidFill>
          <a:prstDash val="solid"/>
          <a:miter lim="800000"/>
          <a:headEnd/>
          <a:tailEnd/>
        </a:ln>
        <a:extLst>
          <a:ext uri="{909E8E84-426E-40DD-AFC4-6F175D3DCCD1}">
            <a14:hiddenFill xmlns:a14="http://schemas.microsoft.com/office/drawing/2010/main">
              <a:noFill/>
            </a14:hiddenFill>
          </a:ext>
        </a:extLst>
      </a:spPr>
      <a:bodyPr/>
      <a:lstStyle/>
    </a:lnDef>
  </a:objectDefaults>
  <a:extraClrSchemeLst/>
  <a:extLst>
    <a:ext uri="{05A4C25C-085E-4340-85A3-A5531E510DB2}">
      <thm15:themeFamily xmlns:thm15="http://schemas.microsoft.com/office/thememl/2012/main" name="Blackbaud Corporate Powerpoint Template (widescreen) May 2017" id="{09D717DF-6C6E-214F-BFC7-EC5B406F97AD}" vid="{394707F8-01C1-1A48-9B9A-AA46AB5CB3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C0F59605FC97D458019AEE8A491DEA3" ma:contentTypeVersion="1" ma:contentTypeDescription="Create a new document." ma:contentTypeScope="" ma:versionID="492c2815cb3afe37f13d3ead2e836e86">
  <xsd:schema xmlns:xsd="http://www.w3.org/2001/XMLSchema" xmlns:xs="http://www.w3.org/2001/XMLSchema" xmlns:p="http://schemas.microsoft.com/office/2006/metadata/properties" xmlns:ns2="http://schemas.microsoft.com/sharepoint/v4" targetNamespace="http://schemas.microsoft.com/office/2006/metadata/properties" ma:root="true" ma:fieldsID="93643d69efb3dc6e95dc5fdf43b8f31b" ns2:_="">
    <xsd:import namespace="http://schemas.microsoft.com/sharepoint/v4"/>
    <xsd:element name="properties">
      <xsd:complexType>
        <xsd:sequence>
          <xsd:element name="documentManagement">
            <xsd:complexType>
              <xsd:all>
                <xsd:element ref="ns2:IconOverla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8"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Item"/>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DA47BF3-E279-489D-9060-B1052162B9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245D53A-AFE8-4D9D-96D0-7EF8CBC2383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29221</TotalTime>
  <Words>1120</Words>
  <Application>Microsoft Office PowerPoint</Application>
  <PresentationFormat>Widescreen</PresentationFormat>
  <Paragraphs>80</Paragraphs>
  <Slides>13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Arial Narrow</vt:lpstr>
      <vt:lpstr>Calibri</vt:lpstr>
      <vt:lpstr>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Tudor</cp:lastModifiedBy>
  <cp:revision>353</cp:revision>
  <dcterms:modified xsi:type="dcterms:W3CDTF">2020-08-25T16:10:07Z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0x010100FC0F59605FC97D458019AEE8A491DEA3</vt:lpwstr>
  </property>
</Properties>
</file>